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6" autoAdjust="0"/>
    <p:restoredTop sz="94660"/>
  </p:normalViewPr>
  <p:slideViewPr>
    <p:cSldViewPr snapToGrid="0">
      <p:cViewPr varScale="1">
        <p:scale>
          <a:sx n="91" d="100"/>
          <a:sy n="91" d="100"/>
        </p:scale>
        <p:origin x="39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7CFBE10-7F85-4EC4-BE57-9157D35B2D7A}" type="datetimeFigureOut">
              <a:rPr lang="ru-RU" smtClean="0"/>
              <a:t>14.07.2023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39BD921-D0DA-43BB-9BCD-7EF0E030FF2A}" type="slidenum">
              <a:rPr lang="ru-RU" smtClean="0"/>
              <a:t>‹#›</a:t>
            </a:fld>
            <a:endParaRPr lang="ru-RU" dirty="0"/>
          </a:p>
        </p:txBody>
      </p:sp>
    </p:spTree>
    <p:extLst>
      <p:ext uri="{BB962C8B-B14F-4D97-AF65-F5344CB8AC3E}">
        <p14:creationId xmlns:p14="http://schemas.microsoft.com/office/powerpoint/2010/main" val="2790380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7CFBE10-7F85-4EC4-BE57-9157D35B2D7A}" type="datetimeFigureOut">
              <a:rPr lang="ru-RU" smtClean="0"/>
              <a:t>14.07.2023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39BD921-D0DA-43BB-9BCD-7EF0E030FF2A}" type="slidenum">
              <a:rPr lang="ru-RU" smtClean="0"/>
              <a:t>‹#›</a:t>
            </a:fld>
            <a:endParaRPr lang="ru-RU" dirty="0"/>
          </a:p>
        </p:txBody>
      </p:sp>
    </p:spTree>
    <p:extLst>
      <p:ext uri="{BB962C8B-B14F-4D97-AF65-F5344CB8AC3E}">
        <p14:creationId xmlns:p14="http://schemas.microsoft.com/office/powerpoint/2010/main" val="22630941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7CFBE10-7F85-4EC4-BE57-9157D35B2D7A}" type="datetimeFigureOut">
              <a:rPr lang="ru-RU" smtClean="0"/>
              <a:t>14.07.2023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39BD921-D0DA-43BB-9BCD-7EF0E030FF2A}" type="slidenum">
              <a:rPr lang="ru-RU" smtClean="0"/>
              <a:t>‹#›</a:t>
            </a:fld>
            <a:endParaRPr lang="ru-RU" dirty="0"/>
          </a:p>
        </p:txBody>
      </p:sp>
    </p:spTree>
    <p:extLst>
      <p:ext uri="{BB962C8B-B14F-4D97-AF65-F5344CB8AC3E}">
        <p14:creationId xmlns:p14="http://schemas.microsoft.com/office/powerpoint/2010/main" val="892036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7CFBE10-7F85-4EC4-BE57-9157D35B2D7A}" type="datetimeFigureOut">
              <a:rPr lang="ru-RU" smtClean="0"/>
              <a:t>14.07.2023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39BD921-D0DA-43BB-9BCD-7EF0E030FF2A}" type="slidenum">
              <a:rPr lang="ru-RU" smtClean="0"/>
              <a:t>‹#›</a:t>
            </a:fld>
            <a:endParaRPr lang="ru-RU" dirty="0"/>
          </a:p>
        </p:txBody>
      </p:sp>
    </p:spTree>
    <p:extLst>
      <p:ext uri="{BB962C8B-B14F-4D97-AF65-F5344CB8AC3E}">
        <p14:creationId xmlns:p14="http://schemas.microsoft.com/office/powerpoint/2010/main" val="2941923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7CFBE10-7F85-4EC4-BE57-9157D35B2D7A}" type="datetimeFigureOut">
              <a:rPr lang="ru-RU" smtClean="0"/>
              <a:t>14.07.2023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39BD921-D0DA-43BB-9BCD-7EF0E030FF2A}" type="slidenum">
              <a:rPr lang="ru-RU" smtClean="0"/>
              <a:t>‹#›</a:t>
            </a:fld>
            <a:endParaRPr lang="ru-RU" dirty="0"/>
          </a:p>
        </p:txBody>
      </p:sp>
    </p:spTree>
    <p:extLst>
      <p:ext uri="{BB962C8B-B14F-4D97-AF65-F5344CB8AC3E}">
        <p14:creationId xmlns:p14="http://schemas.microsoft.com/office/powerpoint/2010/main" val="123964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7CFBE10-7F85-4EC4-BE57-9157D35B2D7A}" type="datetimeFigureOut">
              <a:rPr lang="ru-RU" smtClean="0"/>
              <a:t>14.07.2023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039BD921-D0DA-43BB-9BCD-7EF0E030FF2A}" type="slidenum">
              <a:rPr lang="ru-RU" smtClean="0"/>
              <a:t>‹#›</a:t>
            </a:fld>
            <a:endParaRPr lang="ru-RU" dirty="0"/>
          </a:p>
        </p:txBody>
      </p:sp>
    </p:spTree>
    <p:extLst>
      <p:ext uri="{BB962C8B-B14F-4D97-AF65-F5344CB8AC3E}">
        <p14:creationId xmlns:p14="http://schemas.microsoft.com/office/powerpoint/2010/main" val="1464035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7CFBE10-7F85-4EC4-BE57-9157D35B2D7A}" type="datetimeFigureOut">
              <a:rPr lang="ru-RU" smtClean="0"/>
              <a:t>14.07.2023</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039BD921-D0DA-43BB-9BCD-7EF0E030FF2A}" type="slidenum">
              <a:rPr lang="ru-RU" smtClean="0"/>
              <a:t>‹#›</a:t>
            </a:fld>
            <a:endParaRPr lang="ru-RU" dirty="0"/>
          </a:p>
        </p:txBody>
      </p:sp>
    </p:spTree>
    <p:extLst>
      <p:ext uri="{BB962C8B-B14F-4D97-AF65-F5344CB8AC3E}">
        <p14:creationId xmlns:p14="http://schemas.microsoft.com/office/powerpoint/2010/main" val="3573798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7CFBE10-7F85-4EC4-BE57-9157D35B2D7A}" type="datetimeFigureOut">
              <a:rPr lang="ru-RU" smtClean="0"/>
              <a:t>14.07.2023</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039BD921-D0DA-43BB-9BCD-7EF0E030FF2A}" type="slidenum">
              <a:rPr lang="ru-RU" smtClean="0"/>
              <a:t>‹#›</a:t>
            </a:fld>
            <a:endParaRPr lang="ru-RU" dirty="0"/>
          </a:p>
        </p:txBody>
      </p:sp>
    </p:spTree>
    <p:extLst>
      <p:ext uri="{BB962C8B-B14F-4D97-AF65-F5344CB8AC3E}">
        <p14:creationId xmlns:p14="http://schemas.microsoft.com/office/powerpoint/2010/main" val="235054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7CFBE10-7F85-4EC4-BE57-9157D35B2D7A}" type="datetimeFigureOut">
              <a:rPr lang="ru-RU" smtClean="0"/>
              <a:t>14.07.2023</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039BD921-D0DA-43BB-9BCD-7EF0E030FF2A}" type="slidenum">
              <a:rPr lang="ru-RU" smtClean="0"/>
              <a:t>‹#›</a:t>
            </a:fld>
            <a:endParaRPr lang="ru-RU" dirty="0"/>
          </a:p>
        </p:txBody>
      </p:sp>
    </p:spTree>
    <p:extLst>
      <p:ext uri="{BB962C8B-B14F-4D97-AF65-F5344CB8AC3E}">
        <p14:creationId xmlns:p14="http://schemas.microsoft.com/office/powerpoint/2010/main" val="3136451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7CFBE10-7F85-4EC4-BE57-9157D35B2D7A}" type="datetimeFigureOut">
              <a:rPr lang="ru-RU" smtClean="0"/>
              <a:t>14.07.2023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039BD921-D0DA-43BB-9BCD-7EF0E030FF2A}" type="slidenum">
              <a:rPr lang="ru-RU" smtClean="0"/>
              <a:t>‹#›</a:t>
            </a:fld>
            <a:endParaRPr lang="ru-RU" dirty="0"/>
          </a:p>
        </p:txBody>
      </p:sp>
    </p:spTree>
    <p:extLst>
      <p:ext uri="{BB962C8B-B14F-4D97-AF65-F5344CB8AC3E}">
        <p14:creationId xmlns:p14="http://schemas.microsoft.com/office/powerpoint/2010/main" val="569892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7CFBE10-7F85-4EC4-BE57-9157D35B2D7A}" type="datetimeFigureOut">
              <a:rPr lang="ru-RU" smtClean="0"/>
              <a:t>14.07.2023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039BD921-D0DA-43BB-9BCD-7EF0E030FF2A}" type="slidenum">
              <a:rPr lang="ru-RU" smtClean="0"/>
              <a:t>‹#›</a:t>
            </a:fld>
            <a:endParaRPr lang="ru-RU" dirty="0"/>
          </a:p>
        </p:txBody>
      </p:sp>
    </p:spTree>
    <p:extLst>
      <p:ext uri="{BB962C8B-B14F-4D97-AF65-F5344CB8AC3E}">
        <p14:creationId xmlns:p14="http://schemas.microsoft.com/office/powerpoint/2010/main" val="2911449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CFBE10-7F85-4EC4-BE57-9157D35B2D7A}" type="datetimeFigureOut">
              <a:rPr lang="ru-RU" smtClean="0"/>
              <a:t>14.07.2023</a:t>
            </a:fld>
            <a:endParaRPr lang="ru-RU" dirty="0"/>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9BD921-D0DA-43BB-9BCD-7EF0E030FF2A}" type="slidenum">
              <a:rPr lang="ru-RU" smtClean="0"/>
              <a:t>‹#›</a:t>
            </a:fld>
            <a:endParaRPr lang="ru-RU" dirty="0"/>
          </a:p>
        </p:txBody>
      </p:sp>
    </p:spTree>
    <p:extLst>
      <p:ext uri="{BB962C8B-B14F-4D97-AF65-F5344CB8AC3E}">
        <p14:creationId xmlns:p14="http://schemas.microsoft.com/office/powerpoint/2010/main" val="24540922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657" y="160681"/>
            <a:ext cx="11274053" cy="6371492"/>
          </a:xfrm>
          <a:prstGeom prst="rect">
            <a:avLst/>
          </a:prstGeom>
        </p:spPr>
      </p:pic>
    </p:spTree>
    <p:extLst>
      <p:ext uri="{BB962C8B-B14F-4D97-AF65-F5344CB8AC3E}">
        <p14:creationId xmlns:p14="http://schemas.microsoft.com/office/powerpoint/2010/main" val="2799581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6714" y="328055"/>
            <a:ext cx="10515600" cy="1325563"/>
          </a:xfrm>
        </p:spPr>
        <p:txBody>
          <a:bodyPr>
            <a:normAutofit/>
          </a:bodyPr>
          <a:lstStyle/>
          <a:p>
            <a:pPr algn="just"/>
            <a:r>
              <a:rPr lang="uk-UA" sz="2400" dirty="0" smtClean="0">
                <a:solidFill>
                  <a:srgbClr val="002060"/>
                </a:solidFill>
                <a:latin typeface="Arial Black" panose="020B0A04020102020204" pitchFamily="34" charset="0"/>
              </a:rPr>
              <a:t>ІІ. При </a:t>
            </a:r>
            <a:r>
              <a:rPr lang="uk-UA" sz="2400" dirty="0">
                <a:solidFill>
                  <a:srgbClr val="002060"/>
                </a:solidFill>
                <a:latin typeface="Arial Black" panose="020B0A04020102020204" pitchFamily="34" charset="0"/>
              </a:rPr>
              <a:t>втраті інформації на носіях (електронних, паперових) внаслідок </a:t>
            </a:r>
            <a:r>
              <a:rPr lang="uk-UA" sz="2400" dirty="0" smtClean="0">
                <a:solidFill>
                  <a:srgbClr val="002060"/>
                </a:solidFill>
                <a:latin typeface="Arial Black" panose="020B0A04020102020204" pitchFamily="34" charset="0"/>
              </a:rPr>
              <a:t>військових </a:t>
            </a:r>
            <a:r>
              <a:rPr lang="uk-UA" sz="2400" dirty="0">
                <a:solidFill>
                  <a:srgbClr val="002060"/>
                </a:solidFill>
                <a:latin typeface="Arial Black" panose="020B0A04020102020204" pitchFamily="34" charset="0"/>
              </a:rPr>
              <a:t>дій, а також </a:t>
            </a:r>
            <a:r>
              <a:rPr lang="uk-UA" sz="2400" dirty="0" err="1" smtClean="0">
                <a:solidFill>
                  <a:srgbClr val="002060"/>
                </a:solidFill>
                <a:latin typeface="Arial Black" panose="020B0A04020102020204" pitchFamily="34" charset="0"/>
              </a:rPr>
              <a:t>повині</a:t>
            </a:r>
            <a:r>
              <a:rPr lang="uk-UA" sz="2400" dirty="0" smtClean="0">
                <a:solidFill>
                  <a:srgbClr val="002060"/>
                </a:solidFill>
                <a:latin typeface="Arial Black" panose="020B0A04020102020204" pitchFamily="34" charset="0"/>
              </a:rPr>
              <a:t> </a:t>
            </a:r>
            <a:r>
              <a:rPr lang="uk-UA" sz="2400" dirty="0">
                <a:solidFill>
                  <a:srgbClr val="002060"/>
                </a:solidFill>
                <a:latin typeface="Arial Black" panose="020B0A04020102020204" pitchFamily="34" charset="0"/>
              </a:rPr>
              <a:t>внаслідок вибуху Каховської ГЕС а саме:</a:t>
            </a:r>
            <a:endParaRPr lang="ru-RU" sz="2400" dirty="0">
              <a:solidFill>
                <a:srgbClr val="002060"/>
              </a:solidFill>
              <a:latin typeface="Arial Black" panose="020B0A04020102020204" pitchFamily="34" charset="0"/>
            </a:endParaRPr>
          </a:p>
        </p:txBody>
      </p:sp>
      <p:sp>
        <p:nvSpPr>
          <p:cNvPr id="3" name="Объект 2"/>
          <p:cNvSpPr>
            <a:spLocks noGrp="1"/>
          </p:cNvSpPr>
          <p:nvPr>
            <p:ph idx="1"/>
          </p:nvPr>
        </p:nvSpPr>
        <p:spPr>
          <a:xfrm>
            <a:off x="786714" y="1653618"/>
            <a:ext cx="10567086" cy="4523345"/>
          </a:xfrm>
        </p:spPr>
        <p:txBody>
          <a:bodyPr>
            <a:normAutofit fontScale="77500" lnSpcReduction="20000"/>
          </a:bodyPr>
          <a:lstStyle/>
          <a:p>
            <a:pPr marL="342900" lvl="0" indent="-342900" algn="just">
              <a:lnSpc>
                <a:spcPct val="107000"/>
              </a:lnSpc>
              <a:spcAft>
                <a:spcPts val="0"/>
              </a:spcAft>
              <a:buFont typeface="+mj-lt"/>
              <a:buAutoNum type="arabicPeriod"/>
            </a:pP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За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відсутності</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електронної</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карти</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міста</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з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нанесеними</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мережами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водопостачання</a:t>
            </a:r>
            <a:r>
              <a:rPr lang="uk-UA"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за основу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приймається</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Google</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-карта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населеного</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пункту,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що</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розглядається</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a:t>
            </a:r>
            <a:endParaRPr lang="ru-RU" sz="2400" dirty="0" smtClean="0">
              <a:solidFill>
                <a:srgbClr val="0070C0"/>
              </a:solidFill>
              <a:effectLst/>
              <a:latin typeface="Arial Black" panose="020B0A0402010202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pP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Спільно</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зі</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співробітниками</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водоканалу я</a:t>
            </a:r>
            <a:r>
              <a:rPr lang="uk-UA"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кі</a:t>
            </a:r>
            <a:r>
              <a:rPr lang="uk-UA"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володіють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знаннями</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з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структури</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мереж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водопостачання</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проводиться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розводка</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вуличних</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мереж по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Google-карті</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із</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зазначенням</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водозабору,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насосних</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станцій</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та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основних</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колодязів</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із</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запірною</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арматурою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розподілу</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води на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перетині</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вулиць</a:t>
            </a:r>
            <a:endParaRPr lang="ru-RU" sz="2400" dirty="0" smtClean="0">
              <a:solidFill>
                <a:srgbClr val="0070C0"/>
              </a:solidFill>
              <a:effectLst/>
              <a:latin typeface="Arial Black" panose="020B0A0402010202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pP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Визначення</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та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нанесення</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на карту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ділянок</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мережі</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що</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зазнали</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руйнування</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з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оцінкою</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можливості</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їх</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оперативного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відновлення</a:t>
            </a:r>
            <a:r>
              <a:rPr lang="uk-UA"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a:t>
            </a:r>
            <a:endParaRPr lang="ru-RU" sz="2400" dirty="0" smtClean="0">
              <a:solidFill>
                <a:srgbClr val="0070C0"/>
              </a:solidFill>
              <a:effectLst/>
              <a:latin typeface="Arial Black" panose="020B0A0402010202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Визначення</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ділянок</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мережі</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за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якими</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можливе</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подання</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води </a:t>
            </a:r>
            <a:r>
              <a:rPr lang="ru-RU"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споживачам</a:t>
            </a:r>
            <a:r>
              <a:rPr lang="ru-RU"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a:t>
            </a:r>
            <a:endParaRPr lang="ru-RU" sz="2400" dirty="0">
              <a:solidFill>
                <a:srgbClr val="0070C0"/>
              </a:solidFill>
              <a:effectLst/>
              <a:latin typeface="Arial Black" panose="020B0A040201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632717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1824" y="6153664"/>
            <a:ext cx="10511977" cy="1322173"/>
          </a:xfrm>
        </p:spPr>
        <p:txBody>
          <a:bodyPr>
            <a:normAutofit fontScale="90000"/>
          </a:bodyPr>
          <a:lstStyle/>
          <a:p>
            <a:r>
              <a:rPr lang="uk-UA" sz="2700" dirty="0" smtClean="0">
                <a:latin typeface="Arial Black" panose="020B0A04020102020204" pitchFamily="34" charset="0"/>
              </a:rPr>
              <a:t>Рис. 2.1</a:t>
            </a:r>
            <a:r>
              <a:rPr lang="uk-UA" sz="2700" b="1" dirty="0">
                <a:latin typeface="Arial Black" panose="020B0A04020102020204" pitchFamily="34" charset="0"/>
              </a:rPr>
              <a:t>.  Нанесення вуличних мереж  водопостачання  на </a:t>
            </a:r>
            <a:r>
              <a:rPr lang="uk-UA" sz="2700" b="1" dirty="0" err="1">
                <a:latin typeface="Arial Black" panose="020B0A04020102020204" pitchFamily="34" charset="0"/>
              </a:rPr>
              <a:t>Google</a:t>
            </a:r>
            <a:r>
              <a:rPr lang="uk-UA" sz="2700" b="1" dirty="0">
                <a:latin typeface="Arial Black" panose="020B0A04020102020204" pitchFamily="34" charset="0"/>
              </a:rPr>
              <a:t>-карті с</a:t>
            </a:r>
            <a:r>
              <a:rPr lang="ru-RU" sz="2700" b="1" dirty="0" err="1">
                <a:latin typeface="Arial Black" panose="020B0A04020102020204" pitchFamily="34" charset="0"/>
              </a:rPr>
              <a:t>пільно</a:t>
            </a:r>
            <a:r>
              <a:rPr lang="ru-RU" sz="2700" b="1" dirty="0">
                <a:latin typeface="Arial Black" panose="020B0A04020102020204" pitchFamily="34" charset="0"/>
              </a:rPr>
              <a:t> </a:t>
            </a:r>
            <a:r>
              <a:rPr lang="ru-RU" sz="2700" b="1" dirty="0" err="1">
                <a:latin typeface="Arial Black" panose="020B0A04020102020204" pitchFamily="34" charset="0"/>
              </a:rPr>
              <a:t>зі</a:t>
            </a:r>
            <a:r>
              <a:rPr lang="ru-RU" sz="2700" b="1" dirty="0">
                <a:latin typeface="Arial Black" panose="020B0A04020102020204" pitchFamily="34" charset="0"/>
              </a:rPr>
              <a:t> </a:t>
            </a:r>
            <a:r>
              <a:rPr lang="ru-RU" sz="2700" b="1" dirty="0" err="1">
                <a:latin typeface="Arial Black" panose="020B0A04020102020204" pitchFamily="34" charset="0"/>
              </a:rPr>
              <a:t>співробітниками</a:t>
            </a:r>
            <a:r>
              <a:rPr lang="ru-RU" sz="2700" b="1" dirty="0">
                <a:latin typeface="Arial Black" panose="020B0A04020102020204" pitchFamily="34" charset="0"/>
              </a:rPr>
              <a:t> водоканалу</a:t>
            </a:r>
            <a:r>
              <a:rPr lang="ru-RU" dirty="0"/>
              <a:t/>
            </a:r>
            <a:br>
              <a:rPr lang="ru-RU" dirty="0"/>
            </a:br>
            <a:r>
              <a:rPr lang="ru-RU" b="1" dirty="0"/>
              <a:t> </a:t>
            </a:r>
            <a:r>
              <a:rPr lang="ru-RU" dirty="0"/>
              <a:t/>
            </a:r>
            <a:br>
              <a:rPr lang="ru-RU" dirty="0"/>
            </a:b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41824" y="222421"/>
            <a:ext cx="10061145" cy="5659394"/>
          </a:xfrm>
        </p:spPr>
      </p:pic>
    </p:spTree>
    <p:extLst>
      <p:ext uri="{BB962C8B-B14F-4D97-AF65-F5344CB8AC3E}">
        <p14:creationId xmlns:p14="http://schemas.microsoft.com/office/powerpoint/2010/main" val="24539720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7773" y="5993026"/>
            <a:ext cx="10946026" cy="543697"/>
          </a:xfrm>
        </p:spPr>
        <p:txBody>
          <a:bodyPr>
            <a:normAutofit fontScale="90000"/>
          </a:bodyPr>
          <a:lstStyle/>
          <a:p>
            <a:r>
              <a:rPr lang="uk-UA" sz="2700" b="1" dirty="0" smtClean="0">
                <a:latin typeface="Arial Black" panose="020B0A04020102020204" pitchFamily="34" charset="0"/>
              </a:rPr>
              <a:t>Рис. 2.2</a:t>
            </a:r>
            <a:r>
              <a:rPr lang="uk-UA" sz="2700" b="1" dirty="0">
                <a:latin typeface="Arial Black" panose="020B0A04020102020204" pitchFamily="34" charset="0"/>
              </a:rPr>
              <a:t>. </a:t>
            </a:r>
            <a:r>
              <a:rPr lang="ru-RU" sz="2700" b="1" dirty="0" err="1">
                <a:latin typeface="Arial Black" panose="020B0A04020102020204" pitchFamily="34" charset="0"/>
              </a:rPr>
              <a:t>Визначення</a:t>
            </a:r>
            <a:r>
              <a:rPr lang="ru-RU" sz="2700" b="1" dirty="0">
                <a:latin typeface="Arial Black" panose="020B0A04020102020204" pitchFamily="34" charset="0"/>
              </a:rPr>
              <a:t> та </a:t>
            </a:r>
            <a:r>
              <a:rPr lang="ru-RU" sz="2700" b="1" dirty="0" err="1">
                <a:latin typeface="Arial Black" panose="020B0A04020102020204" pitchFamily="34" charset="0"/>
              </a:rPr>
              <a:t>нанесення</a:t>
            </a:r>
            <a:r>
              <a:rPr lang="ru-RU" sz="2700" b="1" dirty="0">
                <a:latin typeface="Arial Black" panose="020B0A04020102020204" pitchFamily="34" charset="0"/>
              </a:rPr>
              <a:t> на карту </a:t>
            </a:r>
            <a:r>
              <a:rPr lang="ru-RU" sz="2700" b="1" dirty="0" err="1">
                <a:latin typeface="Arial Black" panose="020B0A04020102020204" pitchFamily="34" charset="0"/>
              </a:rPr>
              <a:t>ділянок</a:t>
            </a:r>
            <a:r>
              <a:rPr lang="ru-RU" sz="2700" b="1" dirty="0">
                <a:latin typeface="Arial Black" panose="020B0A04020102020204" pitchFamily="34" charset="0"/>
              </a:rPr>
              <a:t> </a:t>
            </a:r>
            <a:r>
              <a:rPr lang="uk-UA" sz="2700" b="1" dirty="0">
                <a:latin typeface="Arial Black" panose="020B0A04020102020204" pitchFamily="34" charset="0"/>
              </a:rPr>
              <a:t> водопровідної </a:t>
            </a:r>
            <a:r>
              <a:rPr lang="ru-RU" sz="2700" b="1" dirty="0" err="1">
                <a:latin typeface="Arial Black" panose="020B0A04020102020204" pitchFamily="34" charset="0"/>
              </a:rPr>
              <a:t>мережі</a:t>
            </a:r>
            <a:r>
              <a:rPr lang="ru-RU" sz="2700" b="1" dirty="0">
                <a:latin typeface="Arial Black" panose="020B0A04020102020204" pitchFamily="34" charset="0"/>
              </a:rPr>
              <a:t>, </a:t>
            </a:r>
            <a:r>
              <a:rPr lang="ru-RU" sz="2700" b="1" dirty="0" err="1">
                <a:latin typeface="Arial Black" panose="020B0A04020102020204" pitchFamily="34" charset="0"/>
              </a:rPr>
              <a:t>що</a:t>
            </a:r>
            <a:r>
              <a:rPr lang="ru-RU" sz="2700" b="1" dirty="0">
                <a:latin typeface="Arial Black" panose="020B0A04020102020204" pitchFamily="34" charset="0"/>
              </a:rPr>
              <a:t> </a:t>
            </a:r>
            <a:r>
              <a:rPr lang="ru-RU" sz="2700" b="1" dirty="0" err="1">
                <a:latin typeface="Arial Black" panose="020B0A04020102020204" pitchFamily="34" charset="0"/>
              </a:rPr>
              <a:t>зазнали</a:t>
            </a:r>
            <a:r>
              <a:rPr lang="ru-RU" sz="2700" b="1" dirty="0">
                <a:latin typeface="Arial Black" panose="020B0A04020102020204" pitchFamily="34" charset="0"/>
              </a:rPr>
              <a:t> </a:t>
            </a:r>
            <a:r>
              <a:rPr lang="ru-RU" sz="2700" b="1" dirty="0" err="1">
                <a:latin typeface="Arial Black" panose="020B0A04020102020204" pitchFamily="34" charset="0"/>
              </a:rPr>
              <a:t>руйнування</a:t>
            </a:r>
            <a:r>
              <a:rPr lang="ru-RU" sz="2700" b="1" dirty="0">
                <a:latin typeface="Arial Black" panose="020B0A04020102020204" pitchFamily="34" charset="0"/>
              </a:rPr>
              <a:t> </a:t>
            </a:r>
            <a:r>
              <a:rPr lang="uk-UA" sz="2700" b="1" dirty="0">
                <a:latin typeface="Arial Black" panose="020B0A04020102020204" pitchFamily="34" charset="0"/>
              </a:rPr>
              <a:t>( зазначені червоним кольором). Точки жовтого кольору – споживачі без водопостачання .</a:t>
            </a:r>
            <a:r>
              <a:rPr lang="ru-RU" dirty="0"/>
              <a:t/>
            </a:r>
            <a:br>
              <a:rPr lang="ru-RU" dirty="0"/>
            </a:br>
            <a:endParaRPr lang="ru-RU" dirty="0"/>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6822" y="111212"/>
            <a:ext cx="9267566" cy="5213006"/>
          </a:xfrm>
          <a:prstGeom prst="rect">
            <a:avLst/>
          </a:prstGeom>
        </p:spPr>
      </p:pic>
    </p:spTree>
    <p:extLst>
      <p:ext uri="{BB962C8B-B14F-4D97-AF65-F5344CB8AC3E}">
        <p14:creationId xmlns:p14="http://schemas.microsoft.com/office/powerpoint/2010/main" val="30218908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77330" y="753762"/>
            <a:ext cx="10476470" cy="5423201"/>
          </a:xfrm>
        </p:spPr>
        <p:txBody>
          <a:bodyPr>
            <a:normAutofit lnSpcReduction="10000"/>
          </a:bodyPr>
          <a:lstStyle/>
          <a:p>
            <a:pPr marL="0" lvl="0" indent="0" algn="just">
              <a:lnSpc>
                <a:spcPct val="107000"/>
              </a:lnSpc>
              <a:spcAft>
                <a:spcPts val="0"/>
              </a:spcAft>
              <a:buNone/>
            </a:pPr>
            <a:r>
              <a:rPr lang="ru-RU" sz="2400" dirty="0" smtClean="0">
                <a:solidFill>
                  <a:srgbClr val="0070C0"/>
                </a:solidFill>
                <a:latin typeface="Arial Black" panose="020B0A04020102020204" pitchFamily="34" charset="0"/>
                <a:ea typeface="Calibri" panose="020F0502020204030204" pitchFamily="34" charset="0"/>
                <a:cs typeface="Times New Roman" panose="02020603050405020304" pitchFamily="18" charset="0"/>
              </a:rPr>
              <a:t>5. </a:t>
            </a:r>
            <a:r>
              <a:rPr lang="ru-RU" sz="2400" dirty="0" err="1" smtClean="0">
                <a:solidFill>
                  <a:srgbClr val="0070C0"/>
                </a:solidFill>
                <a:latin typeface="Arial Black" panose="020B0A04020102020204" pitchFamily="34" charset="0"/>
                <a:ea typeface="Calibri" panose="020F0502020204030204" pitchFamily="34" charset="0"/>
                <a:cs typeface="Times New Roman" panose="02020603050405020304" pitchFamily="18" charset="0"/>
              </a:rPr>
              <a:t>Створення</a:t>
            </a:r>
            <a:r>
              <a:rPr lang="ru-RU" sz="2400" dirty="0" smtClean="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електронної</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схеми</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мереж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водопостачання</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за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якими</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можливе</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подання</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води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споживачам</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із</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зазначенням</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зруйнованих</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ділянок</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мережі</a:t>
            </a:r>
            <a:r>
              <a:rPr lang="uk-UA"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a:t>
            </a:r>
            <a:endParaRPr lang="ru-RU" sz="2400" dirty="0" smtClean="0">
              <a:solidFill>
                <a:srgbClr val="0070C0"/>
              </a:solidFill>
              <a:effectLst/>
              <a:latin typeface="Arial Black" panose="020B0A04020102020204" pitchFamily="34" charset="0"/>
              <a:ea typeface="Calibri" panose="020F0502020204030204" pitchFamily="34" charset="0"/>
              <a:cs typeface="Times New Roman" panose="02020603050405020304" pitchFamily="18" charset="0"/>
            </a:endParaRPr>
          </a:p>
          <a:p>
            <a:pPr marL="0" lvl="0" indent="0" algn="just">
              <a:lnSpc>
                <a:spcPct val="107000"/>
              </a:lnSpc>
              <a:spcAft>
                <a:spcPts val="0"/>
              </a:spcAft>
              <a:buNone/>
            </a:pPr>
            <a:r>
              <a:rPr lang="ru-RU" sz="2400" dirty="0" smtClean="0">
                <a:solidFill>
                  <a:srgbClr val="0070C0"/>
                </a:solidFill>
                <a:latin typeface="Arial Black" panose="020B0A04020102020204" pitchFamily="34" charset="0"/>
                <a:ea typeface="Calibri" panose="020F0502020204030204" pitchFamily="34" charset="0"/>
                <a:cs typeface="Times New Roman" panose="02020603050405020304" pitchFamily="18" charset="0"/>
              </a:rPr>
              <a:t>6. </a:t>
            </a:r>
            <a:r>
              <a:rPr lang="ru-RU" sz="2400" dirty="0" err="1" smtClean="0">
                <a:solidFill>
                  <a:srgbClr val="0070C0"/>
                </a:solidFill>
                <a:latin typeface="Arial Black" panose="020B0A04020102020204" pitchFamily="34" charset="0"/>
                <a:ea typeface="Calibri" panose="020F0502020204030204" pitchFamily="34" charset="0"/>
                <a:cs typeface="Times New Roman" panose="02020603050405020304" pitchFamily="18" charset="0"/>
              </a:rPr>
              <a:t>Розробка</a:t>
            </a:r>
            <a:r>
              <a:rPr lang="ru-RU" sz="2400" dirty="0" smtClean="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спрощеної</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гідравлічної</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моделі</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діючої</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частини</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мережі</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з метою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визначення</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оптимальних</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технічних</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рішень</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щодо</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подачі</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води </a:t>
            </a:r>
            <a:r>
              <a:rPr lang="ru-RU" sz="2400" dirty="0" err="1" smtClean="0">
                <a:solidFill>
                  <a:srgbClr val="0070C0"/>
                </a:solidFill>
                <a:latin typeface="Arial Black" panose="020B0A04020102020204" pitchFamily="34" charset="0"/>
                <a:ea typeface="Calibri" panose="020F0502020204030204" pitchFamily="34" charset="0"/>
                <a:cs typeface="Times New Roman" panose="02020603050405020304" pitchFamily="18" charset="0"/>
              </a:rPr>
              <a:t>споживачам</a:t>
            </a:r>
            <a:r>
              <a:rPr lang="ru-RU" sz="2400" dirty="0" smtClean="0">
                <a:solidFill>
                  <a:srgbClr val="0070C0"/>
                </a:solidFill>
                <a:latin typeface="Arial Black" panose="020B0A04020102020204" pitchFamily="34" charset="0"/>
                <a:ea typeface="Calibri" panose="020F0502020204030204" pitchFamily="34" charset="0"/>
                <a:cs typeface="Times New Roman" panose="02020603050405020304" pitchFamily="18" charset="0"/>
              </a:rPr>
              <a:t>.</a:t>
            </a:r>
            <a:endParaRPr lang="ru-RU" sz="2400" dirty="0" smtClean="0">
              <a:solidFill>
                <a:srgbClr val="0070C0"/>
              </a:solidFill>
              <a:effectLst/>
              <a:latin typeface="Arial Black" panose="020B0A04020102020204" pitchFamily="34" charset="0"/>
              <a:ea typeface="Calibri" panose="020F0502020204030204" pitchFamily="34" charset="0"/>
              <a:cs typeface="Times New Roman" panose="02020603050405020304" pitchFamily="18" charset="0"/>
            </a:endParaRPr>
          </a:p>
          <a:p>
            <a:pPr marL="0" lvl="0" indent="0" algn="just">
              <a:lnSpc>
                <a:spcPct val="107000"/>
              </a:lnSpc>
              <a:spcAft>
                <a:spcPts val="0"/>
              </a:spcAft>
              <a:buNone/>
            </a:pPr>
            <a:r>
              <a:rPr lang="ru-RU" sz="2400" dirty="0" smtClean="0">
                <a:solidFill>
                  <a:srgbClr val="0070C0"/>
                </a:solidFill>
                <a:latin typeface="Arial Black" panose="020B0A04020102020204" pitchFamily="34" charset="0"/>
                <a:ea typeface="Calibri" panose="020F0502020204030204" pitchFamily="34" charset="0"/>
                <a:cs typeface="Times New Roman" panose="02020603050405020304" pitchFamily="18" charset="0"/>
              </a:rPr>
              <a:t>7.Моделювання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різних</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варіантів</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постачання</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води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споживачам</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з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урахуванням</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санітарних</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вимог</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до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неї</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(з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урахуванням</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стану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обладнання</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мережі</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та водозабору).</a:t>
            </a:r>
            <a:endParaRPr lang="ru-RU" sz="2400" dirty="0" smtClean="0">
              <a:solidFill>
                <a:srgbClr val="0070C0"/>
              </a:solidFill>
              <a:effectLst/>
              <a:latin typeface="Arial Black" panose="020B0A04020102020204" pitchFamily="34" charset="0"/>
              <a:ea typeface="Calibri" panose="020F0502020204030204" pitchFamily="34" charset="0"/>
              <a:cs typeface="Times New Roman" panose="02020603050405020304" pitchFamily="18" charset="0"/>
            </a:endParaRPr>
          </a:p>
          <a:p>
            <a:pPr marL="0" lvl="0" indent="0" algn="just">
              <a:lnSpc>
                <a:spcPct val="107000"/>
              </a:lnSpc>
              <a:spcAft>
                <a:spcPts val="0"/>
              </a:spcAft>
              <a:buNone/>
            </a:pPr>
            <a:r>
              <a:rPr lang="ru-RU" sz="2400" dirty="0" smtClean="0">
                <a:solidFill>
                  <a:srgbClr val="0070C0"/>
                </a:solidFill>
                <a:latin typeface="Arial Black" panose="020B0A04020102020204" pitchFamily="34" charset="0"/>
                <a:ea typeface="Calibri" panose="020F0502020204030204" pitchFamily="34" charset="0"/>
                <a:cs typeface="Times New Roman" panose="02020603050405020304" pitchFamily="18" charset="0"/>
              </a:rPr>
              <a:t>8. </a:t>
            </a:r>
            <a:r>
              <a:rPr lang="ru-RU" sz="2400" dirty="0" err="1" smtClean="0">
                <a:solidFill>
                  <a:srgbClr val="0070C0"/>
                </a:solidFill>
                <a:latin typeface="Arial Black" panose="020B0A04020102020204" pitchFamily="34" charset="0"/>
                <a:ea typeface="Calibri" panose="020F0502020204030204" pitchFamily="34" charset="0"/>
                <a:cs typeface="Times New Roman" panose="02020603050405020304" pitchFamily="18" charset="0"/>
              </a:rPr>
              <a:t>Розробка</a:t>
            </a:r>
            <a:r>
              <a:rPr lang="ru-RU" sz="2400" dirty="0" smtClean="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технічних</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заходів</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щодо</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реконструкції</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мережі</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з метою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подачі</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води до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районів</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де вона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відсутня</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a:t>
            </a:r>
            <a:endParaRPr lang="ru-RU" sz="2400" dirty="0" smtClean="0">
              <a:solidFill>
                <a:srgbClr val="0070C0"/>
              </a:solidFill>
              <a:effectLst/>
              <a:latin typeface="Arial Black" panose="020B0A04020102020204" pitchFamily="34" charset="0"/>
              <a:ea typeface="Calibri" panose="020F0502020204030204" pitchFamily="34" charset="0"/>
              <a:cs typeface="Times New Roman" panose="02020603050405020304" pitchFamily="18" charset="0"/>
            </a:endParaRPr>
          </a:p>
          <a:p>
            <a:pPr marL="0" lvl="0" indent="0" algn="just">
              <a:lnSpc>
                <a:spcPct val="107000"/>
              </a:lnSpc>
              <a:spcAft>
                <a:spcPts val="800"/>
              </a:spcAft>
              <a:buNone/>
            </a:pPr>
            <a:r>
              <a:rPr lang="ru-RU" sz="2400" dirty="0" smtClean="0">
                <a:solidFill>
                  <a:srgbClr val="0070C0"/>
                </a:solidFill>
                <a:latin typeface="Arial Black" panose="020B0A04020102020204" pitchFamily="34" charset="0"/>
                <a:ea typeface="Calibri" panose="020F0502020204030204" pitchFamily="34" charset="0"/>
                <a:cs typeface="Times New Roman" panose="02020603050405020304" pitchFamily="18" charset="0"/>
              </a:rPr>
              <a:t>9. </a:t>
            </a:r>
            <a:r>
              <a:rPr lang="ru-RU" sz="2400" dirty="0" err="1" smtClean="0">
                <a:solidFill>
                  <a:srgbClr val="0070C0"/>
                </a:solidFill>
                <a:latin typeface="Arial Black" panose="020B0A04020102020204" pitchFamily="34" charset="0"/>
                <a:ea typeface="Calibri" panose="020F0502020204030204" pitchFamily="34" charset="0"/>
                <a:cs typeface="Times New Roman" panose="02020603050405020304" pitchFamily="18" charset="0"/>
              </a:rPr>
              <a:t>Вибір</a:t>
            </a:r>
            <a:r>
              <a:rPr lang="ru-RU" sz="2400" dirty="0" smtClean="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оптимального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електрообладнання</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з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урахуванням</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sz="2400" dirty="0" err="1">
                <a:solidFill>
                  <a:srgbClr val="0070C0"/>
                </a:solidFill>
                <a:latin typeface="Arial Black" panose="020B0A04020102020204" pitchFamily="34" charset="0"/>
                <a:ea typeface="Calibri" panose="020F0502020204030204" pitchFamily="34" charset="0"/>
                <a:cs typeface="Times New Roman" panose="02020603050405020304" pitchFamily="18" charset="0"/>
              </a:rPr>
              <a:t>реальної</a:t>
            </a:r>
            <a:r>
              <a:rPr lang="ru-RU" sz="2400" dirty="0">
                <a:solidFill>
                  <a:srgbClr val="0070C0"/>
                </a:solidFill>
                <a:latin typeface="Arial Black" panose="020B0A04020102020204" pitchFamily="34" charset="0"/>
                <a:ea typeface="Calibri" panose="020F0502020204030204" pitchFamily="34" charset="0"/>
                <a:cs typeface="Times New Roman" panose="02020603050405020304" pitchFamily="18" charset="0"/>
              </a:rPr>
              <a:t> </a:t>
            </a:r>
            <a:r>
              <a:rPr lang="ru-RU" sz="2400" dirty="0" err="1" smtClean="0">
                <a:solidFill>
                  <a:srgbClr val="0070C0"/>
                </a:solidFill>
                <a:latin typeface="Arial Black" panose="020B0A04020102020204" pitchFamily="34" charset="0"/>
                <a:ea typeface="Calibri" panose="020F0502020204030204" pitchFamily="34" charset="0"/>
                <a:cs typeface="Times New Roman" panose="02020603050405020304" pitchFamily="18" charset="0"/>
              </a:rPr>
              <a:t>ситуації</a:t>
            </a:r>
            <a:r>
              <a:rPr lang="ru-RU" sz="2400" dirty="0" smtClean="0">
                <a:solidFill>
                  <a:srgbClr val="0070C0"/>
                </a:solidFill>
                <a:latin typeface="Arial Black" panose="020B0A04020102020204" pitchFamily="34" charset="0"/>
                <a:ea typeface="Calibri" panose="020F0502020204030204" pitchFamily="34" charset="0"/>
                <a:cs typeface="Times New Roman" panose="02020603050405020304" pitchFamily="18" charset="0"/>
              </a:rPr>
              <a:t>.</a:t>
            </a:r>
            <a:endParaRPr lang="ru-RU" sz="2400" dirty="0" smtClean="0">
              <a:solidFill>
                <a:srgbClr val="0070C0"/>
              </a:solidFill>
              <a:effectLst/>
              <a:latin typeface="Arial Black" panose="020B0A0402010202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6449922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9113" y="5770605"/>
            <a:ext cx="10268466" cy="926757"/>
          </a:xfrm>
        </p:spPr>
        <p:txBody>
          <a:bodyPr>
            <a:noAutofit/>
          </a:bodyPr>
          <a:lstStyle/>
          <a:p>
            <a:r>
              <a:rPr lang="ru-RU" sz="2400" dirty="0" smtClean="0">
                <a:latin typeface="Arial Black" panose="020B0A04020102020204" pitchFamily="34" charset="0"/>
              </a:rPr>
              <a:t>Рис. 2.3. </a:t>
            </a:r>
            <a:r>
              <a:rPr lang="ru-RU" sz="2400" dirty="0" err="1" smtClean="0">
                <a:latin typeface="Arial Black" panose="020B0A04020102020204" pitchFamily="34" charset="0"/>
              </a:rPr>
              <a:t>Визначення</a:t>
            </a:r>
            <a:r>
              <a:rPr lang="ru-RU" sz="2400" dirty="0" smtClean="0">
                <a:latin typeface="Arial Black" panose="020B0A04020102020204" pitchFamily="34" charset="0"/>
              </a:rPr>
              <a:t>   </a:t>
            </a:r>
            <a:r>
              <a:rPr lang="ru-RU" sz="2400" dirty="0" err="1" smtClean="0">
                <a:latin typeface="Arial Black" panose="020B0A04020102020204" pitchFamily="34" charset="0"/>
              </a:rPr>
              <a:t>трьох</a:t>
            </a:r>
            <a:r>
              <a:rPr lang="ru-RU" sz="2400" dirty="0" smtClean="0">
                <a:latin typeface="Arial Black" panose="020B0A04020102020204" pitchFamily="34" charset="0"/>
              </a:rPr>
              <a:t> </a:t>
            </a:r>
            <a:r>
              <a:rPr lang="ru-RU" sz="2400" dirty="0" err="1" smtClean="0">
                <a:latin typeface="Arial Black" panose="020B0A04020102020204" pitchFamily="34" charset="0"/>
              </a:rPr>
              <a:t>зруйнованих</a:t>
            </a:r>
            <a:r>
              <a:rPr lang="ru-RU" sz="2400" dirty="0" smtClean="0">
                <a:latin typeface="Arial Black" panose="020B0A04020102020204" pitchFamily="34" charset="0"/>
              </a:rPr>
              <a:t> </a:t>
            </a:r>
            <a:r>
              <a:rPr lang="ru-RU" sz="2400" dirty="0" err="1" smtClean="0">
                <a:latin typeface="Arial Black" panose="020B0A04020102020204" pitchFamily="34" charset="0"/>
              </a:rPr>
              <a:t>ділянок</a:t>
            </a:r>
            <a:r>
              <a:rPr lang="ru-RU" sz="2400" dirty="0" smtClean="0">
                <a:latin typeface="Arial Black" panose="020B0A04020102020204" pitchFamily="34" charset="0"/>
              </a:rPr>
              <a:t> </a:t>
            </a:r>
            <a:r>
              <a:rPr lang="ru-RU" sz="2400" dirty="0" err="1" smtClean="0">
                <a:latin typeface="Arial Black" panose="020B0A04020102020204" pitchFamily="34" charset="0"/>
              </a:rPr>
              <a:t>мережі</a:t>
            </a:r>
            <a:r>
              <a:rPr lang="ru-RU" sz="2400" dirty="0" smtClean="0">
                <a:latin typeface="Arial Black" panose="020B0A04020102020204" pitchFamily="34" charset="0"/>
              </a:rPr>
              <a:t> району </a:t>
            </a:r>
            <a:r>
              <a:rPr lang="ru-RU" sz="2400" dirty="0" err="1" smtClean="0">
                <a:latin typeface="Arial Black" panose="020B0A04020102020204" pitchFamily="34" charset="0"/>
              </a:rPr>
              <a:t>міста</a:t>
            </a:r>
            <a:r>
              <a:rPr lang="ru-RU" sz="2400" dirty="0" smtClean="0">
                <a:latin typeface="Arial Black" panose="020B0A04020102020204" pitchFamily="34" charset="0"/>
              </a:rPr>
              <a:t>  </a:t>
            </a:r>
            <a:r>
              <a:rPr lang="ru-RU" sz="2400" dirty="0" err="1" smtClean="0">
                <a:latin typeface="Arial Black" panose="020B0A04020102020204" pitchFamily="34" charset="0"/>
              </a:rPr>
              <a:t>довжиною</a:t>
            </a:r>
            <a:r>
              <a:rPr lang="ru-RU" sz="2400" dirty="0" smtClean="0">
                <a:latin typeface="Arial Black" panose="020B0A04020102020204" pitchFamily="34" charset="0"/>
              </a:rPr>
              <a:t> 85.2 м ; 31,4 м ; 30,14 м </a:t>
            </a:r>
            <a:r>
              <a:rPr lang="ru-RU" sz="2400" dirty="0" err="1" smtClean="0">
                <a:latin typeface="Arial Black" panose="020B0A04020102020204" pitchFamily="34" charset="0"/>
              </a:rPr>
              <a:t>заміна</a:t>
            </a:r>
            <a:r>
              <a:rPr lang="ru-RU" sz="2400" dirty="0" smtClean="0">
                <a:latin typeface="Arial Black" panose="020B0A04020102020204" pitchFamily="34" charset="0"/>
              </a:rPr>
              <a:t> </a:t>
            </a:r>
            <a:r>
              <a:rPr lang="ru-RU" sz="2400" dirty="0" err="1" smtClean="0">
                <a:latin typeface="Arial Black" panose="020B0A04020102020204" pitchFamily="34" charset="0"/>
              </a:rPr>
              <a:t>яких</a:t>
            </a:r>
            <a:r>
              <a:rPr lang="ru-RU" sz="2400" dirty="0" smtClean="0">
                <a:latin typeface="Arial Black" panose="020B0A04020102020204" pitchFamily="34" charset="0"/>
              </a:rPr>
              <a:t> дозволила подати воду кожному </a:t>
            </a:r>
            <a:r>
              <a:rPr lang="ru-RU" sz="2400" dirty="0" err="1" smtClean="0">
                <a:latin typeface="Arial Black" panose="020B0A04020102020204" pitchFamily="34" charset="0"/>
              </a:rPr>
              <a:t>споживачеві</a:t>
            </a:r>
            <a:r>
              <a:rPr lang="ru-RU" sz="2400" dirty="0" smtClean="0">
                <a:latin typeface="Arial Black" panose="020B0A04020102020204" pitchFamily="34" charset="0"/>
              </a:rPr>
              <a:t>.</a:t>
            </a:r>
            <a:endParaRPr lang="ru-RU" sz="2400" dirty="0">
              <a:latin typeface="Arial Black" panose="020B0A04020102020204" pitchFamily="34" charset="0"/>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39113" y="197708"/>
            <a:ext cx="9735789" cy="5476381"/>
          </a:xfrm>
        </p:spPr>
      </p:pic>
      <p:sp>
        <p:nvSpPr>
          <p:cNvPr id="5" name="Стрелка вправо 4"/>
          <p:cNvSpPr/>
          <p:nvPr/>
        </p:nvSpPr>
        <p:spPr>
          <a:xfrm>
            <a:off x="2236573" y="4572000"/>
            <a:ext cx="1433384" cy="345988"/>
          </a:xfrm>
          <a:prstGeom prst="rightArrow">
            <a:avLst>
              <a:gd name="adj1" fmla="val 50000"/>
              <a:gd name="adj2" fmla="val 19418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Стрелка вверх 5"/>
          <p:cNvSpPr/>
          <p:nvPr/>
        </p:nvSpPr>
        <p:spPr>
          <a:xfrm>
            <a:off x="8513805" y="3225113"/>
            <a:ext cx="395417" cy="1433383"/>
          </a:xfrm>
          <a:prstGeom prst="upArrow">
            <a:avLst>
              <a:gd name="adj1" fmla="val 50000"/>
              <a:gd name="adj2" fmla="val 1745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Стрелка вверх 6"/>
          <p:cNvSpPr/>
          <p:nvPr/>
        </p:nvSpPr>
        <p:spPr>
          <a:xfrm>
            <a:off x="4447766" y="3027406"/>
            <a:ext cx="383060" cy="1433384"/>
          </a:xfrm>
          <a:prstGeom prst="upArrow">
            <a:avLst>
              <a:gd name="adj1" fmla="val 50000"/>
              <a:gd name="adj2" fmla="val 18663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5382301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716693"/>
            <a:ext cx="10863649" cy="862785"/>
          </a:xfrm>
        </p:spPr>
        <p:txBody>
          <a:bodyPr>
            <a:noAutofit/>
          </a:bodyPr>
          <a:lstStyle/>
          <a:p>
            <a:r>
              <a:rPr lang="ru-RU" sz="2400" b="1" dirty="0">
                <a:solidFill>
                  <a:srgbClr val="002060"/>
                </a:solidFill>
                <a:latin typeface="Arial Black" panose="020B0A04020102020204" pitchFamily="34" charset="0"/>
              </a:rPr>
              <a:t>Ⅲ. За </a:t>
            </a:r>
            <a:r>
              <a:rPr lang="ru-RU" sz="2400" b="1" dirty="0" err="1">
                <a:solidFill>
                  <a:srgbClr val="002060"/>
                </a:solidFill>
                <a:latin typeface="Arial Black" panose="020B0A04020102020204" pitchFamily="34" charset="0"/>
              </a:rPr>
              <a:t>наявності</a:t>
            </a:r>
            <a:r>
              <a:rPr lang="ru-RU" sz="2400" b="1" dirty="0">
                <a:solidFill>
                  <a:srgbClr val="002060"/>
                </a:solidFill>
                <a:latin typeface="Arial Black" panose="020B0A04020102020204" pitchFamily="34" charset="0"/>
              </a:rPr>
              <a:t> </a:t>
            </a:r>
            <a:r>
              <a:rPr lang="ru-RU" sz="2400" b="1" dirty="0" err="1">
                <a:solidFill>
                  <a:srgbClr val="002060"/>
                </a:solidFill>
                <a:latin typeface="Arial Black" panose="020B0A04020102020204" pitchFamily="34" charset="0"/>
              </a:rPr>
              <a:t>інформаційної</a:t>
            </a:r>
            <a:r>
              <a:rPr lang="ru-RU" sz="2400" b="1" dirty="0">
                <a:solidFill>
                  <a:srgbClr val="002060"/>
                </a:solidFill>
                <a:latin typeface="Arial Black" panose="020B0A04020102020204" pitchFamily="34" charset="0"/>
              </a:rPr>
              <a:t> </a:t>
            </a:r>
            <a:r>
              <a:rPr lang="ru-RU" sz="2400" b="1" dirty="0" err="1">
                <a:solidFill>
                  <a:srgbClr val="002060"/>
                </a:solidFill>
                <a:latin typeface="Arial Black" panose="020B0A04020102020204" pitchFamily="34" charset="0"/>
              </a:rPr>
              <a:t>бази</a:t>
            </a:r>
            <a:r>
              <a:rPr lang="ru-RU" sz="2400" b="1" dirty="0">
                <a:solidFill>
                  <a:srgbClr val="002060"/>
                </a:solidFill>
                <a:latin typeface="Arial Black" panose="020B0A04020102020204" pitchFamily="34" charset="0"/>
              </a:rPr>
              <a:t> мереж, </a:t>
            </a:r>
            <a:r>
              <a:rPr lang="ru-RU" sz="2400" b="1" dirty="0" smtClean="0">
                <a:solidFill>
                  <a:srgbClr val="002060"/>
                </a:solidFill>
                <a:latin typeface="Arial Black" panose="020B0A04020102020204" pitchFamily="34" charset="0"/>
              </a:rPr>
              <a:t>але </a:t>
            </a:r>
            <a:r>
              <a:rPr lang="ru-RU" sz="2400" b="1" dirty="0" err="1" smtClean="0">
                <a:solidFill>
                  <a:srgbClr val="002060"/>
                </a:solidFill>
                <a:latin typeface="Arial Black" panose="020B0A04020102020204" pitchFamily="34" charset="0"/>
              </a:rPr>
              <a:t>відсутності</a:t>
            </a:r>
            <a:r>
              <a:rPr lang="ru-RU" sz="2400" b="1" dirty="0" smtClean="0">
                <a:solidFill>
                  <a:srgbClr val="002060"/>
                </a:solidFill>
                <a:latin typeface="Arial Black" panose="020B0A04020102020204" pitchFamily="34" charset="0"/>
              </a:rPr>
              <a:t> </a:t>
            </a:r>
            <a:r>
              <a:rPr lang="ru-RU" sz="2400" b="1" dirty="0" err="1">
                <a:solidFill>
                  <a:srgbClr val="002060"/>
                </a:solidFill>
                <a:latin typeface="Arial Black" panose="020B0A04020102020204" pitchFamily="34" charset="0"/>
              </a:rPr>
              <a:t>гідравлічної</a:t>
            </a:r>
            <a:r>
              <a:rPr lang="ru-RU" sz="2400" b="1" dirty="0">
                <a:solidFill>
                  <a:srgbClr val="002060"/>
                </a:solidFill>
                <a:latin typeface="Arial Black" panose="020B0A04020102020204" pitchFamily="34" charset="0"/>
              </a:rPr>
              <a:t> </a:t>
            </a:r>
            <a:r>
              <a:rPr lang="ru-RU" sz="2400" b="1" dirty="0" err="1">
                <a:solidFill>
                  <a:srgbClr val="002060"/>
                </a:solidFill>
                <a:latin typeface="Arial Black" panose="020B0A04020102020204" pitchFamily="34" charset="0"/>
              </a:rPr>
              <a:t>моделі</a:t>
            </a:r>
            <a:r>
              <a:rPr lang="ru-RU" sz="2400" b="1" dirty="0">
                <a:solidFill>
                  <a:srgbClr val="002060"/>
                </a:solidFill>
                <a:latin typeface="Arial Black" panose="020B0A04020102020204" pitchFamily="34" charset="0"/>
              </a:rPr>
              <a:t>:</a:t>
            </a:r>
            <a:r>
              <a:rPr lang="ru-RU" sz="2400" dirty="0">
                <a:latin typeface="Arial Black" panose="020B0A04020102020204" pitchFamily="34" charset="0"/>
              </a:rPr>
              <a:t/>
            </a:r>
            <a:br>
              <a:rPr lang="ru-RU" sz="2400" dirty="0">
                <a:latin typeface="Arial Black" panose="020B0A04020102020204" pitchFamily="34" charset="0"/>
              </a:rPr>
            </a:br>
            <a:endParaRPr lang="ru-RU" sz="2400" dirty="0">
              <a:latin typeface="Arial Black" panose="020B0A04020102020204" pitchFamily="34" charset="0"/>
            </a:endParaRPr>
          </a:p>
        </p:txBody>
      </p:sp>
      <p:sp>
        <p:nvSpPr>
          <p:cNvPr id="3" name="Объект 2"/>
          <p:cNvSpPr>
            <a:spLocks noGrp="1"/>
          </p:cNvSpPr>
          <p:nvPr>
            <p:ph idx="1"/>
          </p:nvPr>
        </p:nvSpPr>
        <p:spPr>
          <a:xfrm>
            <a:off x="691978" y="1579478"/>
            <a:ext cx="10861590" cy="5019030"/>
          </a:xfrm>
        </p:spPr>
        <p:txBody>
          <a:bodyPr>
            <a:normAutofit fontScale="77500" lnSpcReduction="20000"/>
          </a:bodyPr>
          <a:lstStyle/>
          <a:p>
            <a:pPr marL="0" lvl="0" indent="0">
              <a:lnSpc>
                <a:spcPct val="120000"/>
              </a:lnSpc>
              <a:buNone/>
            </a:pPr>
            <a:r>
              <a:rPr lang="ru-RU" dirty="0" smtClean="0">
                <a:solidFill>
                  <a:srgbClr val="0070C0"/>
                </a:solidFill>
                <a:latin typeface="Arial Black" panose="020B0A04020102020204" pitchFamily="34" charset="0"/>
              </a:rPr>
              <a:t>1. </a:t>
            </a:r>
            <a:r>
              <a:rPr lang="ru-RU" dirty="0" err="1" smtClean="0">
                <a:solidFill>
                  <a:srgbClr val="0070C0"/>
                </a:solidFill>
                <a:latin typeface="Arial Black" panose="020B0A04020102020204" pitchFamily="34" charset="0"/>
              </a:rPr>
              <a:t>Визначення</a:t>
            </a:r>
            <a:r>
              <a:rPr lang="ru-RU" dirty="0" smtClean="0">
                <a:solidFill>
                  <a:srgbClr val="0070C0"/>
                </a:solidFill>
                <a:latin typeface="Arial Black" panose="020B0A04020102020204" pitchFamily="34" charset="0"/>
              </a:rPr>
              <a:t> </a:t>
            </a:r>
            <a:r>
              <a:rPr lang="ru-RU" dirty="0">
                <a:solidFill>
                  <a:srgbClr val="0070C0"/>
                </a:solidFill>
                <a:latin typeface="Arial Black" panose="020B0A04020102020204" pitchFamily="34" charset="0"/>
              </a:rPr>
              <a:t>та </a:t>
            </a:r>
            <a:r>
              <a:rPr lang="ru-RU" dirty="0" err="1">
                <a:solidFill>
                  <a:srgbClr val="0070C0"/>
                </a:solidFill>
                <a:latin typeface="Arial Black" panose="020B0A04020102020204" pitchFamily="34" charset="0"/>
              </a:rPr>
              <a:t>нанесення</a:t>
            </a:r>
            <a:r>
              <a:rPr lang="ru-RU" dirty="0">
                <a:solidFill>
                  <a:srgbClr val="0070C0"/>
                </a:solidFill>
                <a:latin typeface="Arial Black" panose="020B0A04020102020204" pitchFamily="34" charset="0"/>
              </a:rPr>
              <a:t> на карту </a:t>
            </a:r>
            <a:r>
              <a:rPr lang="ru-RU" dirty="0" err="1">
                <a:solidFill>
                  <a:srgbClr val="0070C0"/>
                </a:solidFill>
                <a:latin typeface="Arial Black" panose="020B0A04020102020204" pitchFamily="34" charset="0"/>
              </a:rPr>
              <a:t>ділянок</a:t>
            </a:r>
            <a:r>
              <a:rPr lang="ru-RU" dirty="0">
                <a:solidFill>
                  <a:srgbClr val="0070C0"/>
                </a:solidFill>
                <a:latin typeface="Arial Black" panose="020B0A04020102020204" pitchFamily="34" charset="0"/>
              </a:rPr>
              <a:t> </a:t>
            </a:r>
            <a:r>
              <a:rPr lang="ru-RU" dirty="0" err="1">
                <a:solidFill>
                  <a:srgbClr val="0070C0"/>
                </a:solidFill>
                <a:latin typeface="Arial Black" panose="020B0A04020102020204" pitchFamily="34" charset="0"/>
              </a:rPr>
              <a:t>мережі</a:t>
            </a:r>
            <a:r>
              <a:rPr lang="ru-RU" dirty="0">
                <a:solidFill>
                  <a:srgbClr val="0070C0"/>
                </a:solidFill>
                <a:latin typeface="Arial Black" panose="020B0A04020102020204" pitchFamily="34" charset="0"/>
              </a:rPr>
              <a:t>, </a:t>
            </a:r>
            <a:r>
              <a:rPr lang="ru-RU" dirty="0" err="1">
                <a:solidFill>
                  <a:srgbClr val="0070C0"/>
                </a:solidFill>
                <a:latin typeface="Arial Black" panose="020B0A04020102020204" pitchFamily="34" charset="0"/>
              </a:rPr>
              <a:t>що</a:t>
            </a:r>
            <a:r>
              <a:rPr lang="ru-RU" dirty="0">
                <a:solidFill>
                  <a:srgbClr val="0070C0"/>
                </a:solidFill>
                <a:latin typeface="Arial Black" panose="020B0A04020102020204" pitchFamily="34" charset="0"/>
              </a:rPr>
              <a:t> </a:t>
            </a:r>
            <a:r>
              <a:rPr lang="ru-RU" dirty="0" err="1">
                <a:solidFill>
                  <a:srgbClr val="0070C0"/>
                </a:solidFill>
                <a:latin typeface="Arial Black" panose="020B0A04020102020204" pitchFamily="34" charset="0"/>
              </a:rPr>
              <a:t>зазнали</a:t>
            </a:r>
            <a:r>
              <a:rPr lang="ru-RU" dirty="0">
                <a:solidFill>
                  <a:srgbClr val="0070C0"/>
                </a:solidFill>
                <a:latin typeface="Arial Black" panose="020B0A04020102020204" pitchFamily="34" charset="0"/>
              </a:rPr>
              <a:t> </a:t>
            </a:r>
            <a:r>
              <a:rPr lang="ru-RU" dirty="0" err="1">
                <a:solidFill>
                  <a:srgbClr val="0070C0"/>
                </a:solidFill>
                <a:latin typeface="Arial Black" panose="020B0A04020102020204" pitchFamily="34" charset="0"/>
              </a:rPr>
              <a:t>руйнування</a:t>
            </a:r>
            <a:r>
              <a:rPr lang="ru-RU" dirty="0">
                <a:solidFill>
                  <a:srgbClr val="0070C0"/>
                </a:solidFill>
                <a:latin typeface="Arial Black" panose="020B0A04020102020204" pitchFamily="34" charset="0"/>
              </a:rPr>
              <a:t> з </a:t>
            </a:r>
            <a:r>
              <a:rPr lang="ru-RU" dirty="0" err="1">
                <a:solidFill>
                  <a:srgbClr val="0070C0"/>
                </a:solidFill>
                <a:latin typeface="Arial Black" panose="020B0A04020102020204" pitchFamily="34" charset="0"/>
              </a:rPr>
              <a:t>оцінкою</a:t>
            </a:r>
            <a:r>
              <a:rPr lang="ru-RU" dirty="0">
                <a:solidFill>
                  <a:srgbClr val="0070C0"/>
                </a:solidFill>
                <a:latin typeface="Arial Black" panose="020B0A04020102020204" pitchFamily="34" charset="0"/>
              </a:rPr>
              <a:t> </a:t>
            </a:r>
            <a:r>
              <a:rPr lang="ru-RU" dirty="0" err="1">
                <a:solidFill>
                  <a:srgbClr val="0070C0"/>
                </a:solidFill>
                <a:latin typeface="Arial Black" panose="020B0A04020102020204" pitchFamily="34" charset="0"/>
              </a:rPr>
              <a:t>можливості</a:t>
            </a:r>
            <a:r>
              <a:rPr lang="ru-RU" dirty="0">
                <a:solidFill>
                  <a:srgbClr val="0070C0"/>
                </a:solidFill>
                <a:latin typeface="Arial Black" panose="020B0A04020102020204" pitchFamily="34" charset="0"/>
              </a:rPr>
              <a:t> </a:t>
            </a:r>
            <a:r>
              <a:rPr lang="ru-RU" dirty="0" err="1">
                <a:solidFill>
                  <a:srgbClr val="0070C0"/>
                </a:solidFill>
                <a:latin typeface="Arial Black" panose="020B0A04020102020204" pitchFamily="34" charset="0"/>
              </a:rPr>
              <a:t>їх</a:t>
            </a:r>
            <a:r>
              <a:rPr lang="ru-RU" dirty="0">
                <a:solidFill>
                  <a:srgbClr val="0070C0"/>
                </a:solidFill>
                <a:latin typeface="Arial Black" panose="020B0A04020102020204" pitchFamily="34" charset="0"/>
              </a:rPr>
              <a:t> оперативного </a:t>
            </a:r>
            <a:r>
              <a:rPr lang="ru-RU" dirty="0" err="1" smtClean="0">
                <a:solidFill>
                  <a:srgbClr val="0070C0"/>
                </a:solidFill>
                <a:latin typeface="Arial Black" panose="020B0A04020102020204" pitchFamily="34" charset="0"/>
              </a:rPr>
              <a:t>відновлення</a:t>
            </a:r>
            <a:r>
              <a:rPr lang="ru-RU" dirty="0" smtClean="0">
                <a:solidFill>
                  <a:srgbClr val="0070C0"/>
                </a:solidFill>
                <a:latin typeface="Arial Black" panose="020B0A04020102020204" pitchFamily="34" charset="0"/>
              </a:rPr>
              <a:t>.</a:t>
            </a:r>
            <a:endParaRPr lang="ru-RU" dirty="0">
              <a:solidFill>
                <a:srgbClr val="0070C0"/>
              </a:solidFill>
              <a:latin typeface="Arial Black" panose="020B0A04020102020204" pitchFamily="34" charset="0"/>
            </a:endParaRPr>
          </a:p>
          <a:p>
            <a:pPr marL="0" lvl="0" indent="0">
              <a:lnSpc>
                <a:spcPct val="120000"/>
              </a:lnSpc>
              <a:buNone/>
            </a:pPr>
            <a:r>
              <a:rPr lang="ru-RU" dirty="0" smtClean="0">
                <a:solidFill>
                  <a:srgbClr val="0070C0"/>
                </a:solidFill>
                <a:latin typeface="Arial Black" panose="020B0A04020102020204" pitchFamily="34" charset="0"/>
              </a:rPr>
              <a:t>2. </a:t>
            </a:r>
            <a:r>
              <a:rPr lang="ru-RU" dirty="0" err="1" smtClean="0">
                <a:solidFill>
                  <a:srgbClr val="0070C0"/>
                </a:solidFill>
                <a:latin typeface="Arial Black" panose="020B0A04020102020204" pitchFamily="34" charset="0"/>
              </a:rPr>
              <a:t>Визначення</a:t>
            </a:r>
            <a:r>
              <a:rPr lang="ru-RU" dirty="0" smtClean="0">
                <a:solidFill>
                  <a:srgbClr val="0070C0"/>
                </a:solidFill>
                <a:latin typeface="Arial Black" panose="020B0A04020102020204" pitchFamily="34" charset="0"/>
              </a:rPr>
              <a:t> </a:t>
            </a:r>
            <a:r>
              <a:rPr lang="ru-RU" dirty="0" err="1">
                <a:solidFill>
                  <a:srgbClr val="0070C0"/>
                </a:solidFill>
                <a:latin typeface="Arial Black" panose="020B0A04020102020204" pitchFamily="34" charset="0"/>
              </a:rPr>
              <a:t>ділянок</a:t>
            </a:r>
            <a:r>
              <a:rPr lang="ru-RU" dirty="0">
                <a:solidFill>
                  <a:srgbClr val="0070C0"/>
                </a:solidFill>
                <a:latin typeface="Arial Black" panose="020B0A04020102020204" pitchFamily="34" charset="0"/>
              </a:rPr>
              <a:t> </a:t>
            </a:r>
            <a:r>
              <a:rPr lang="ru-RU" dirty="0" err="1">
                <a:solidFill>
                  <a:srgbClr val="0070C0"/>
                </a:solidFill>
                <a:latin typeface="Arial Black" panose="020B0A04020102020204" pitchFamily="34" charset="0"/>
              </a:rPr>
              <a:t>мережі</a:t>
            </a:r>
            <a:r>
              <a:rPr lang="ru-RU" dirty="0">
                <a:solidFill>
                  <a:srgbClr val="0070C0"/>
                </a:solidFill>
                <a:latin typeface="Arial Black" panose="020B0A04020102020204" pitchFamily="34" charset="0"/>
              </a:rPr>
              <a:t> за </a:t>
            </a:r>
            <a:r>
              <a:rPr lang="ru-RU" dirty="0" err="1">
                <a:solidFill>
                  <a:srgbClr val="0070C0"/>
                </a:solidFill>
                <a:latin typeface="Arial Black" panose="020B0A04020102020204" pitchFamily="34" charset="0"/>
              </a:rPr>
              <a:t>якими</a:t>
            </a:r>
            <a:r>
              <a:rPr lang="ru-RU" dirty="0">
                <a:solidFill>
                  <a:srgbClr val="0070C0"/>
                </a:solidFill>
                <a:latin typeface="Arial Black" panose="020B0A04020102020204" pitchFamily="34" charset="0"/>
              </a:rPr>
              <a:t> </a:t>
            </a:r>
            <a:r>
              <a:rPr lang="ru-RU" dirty="0" err="1">
                <a:solidFill>
                  <a:srgbClr val="0070C0"/>
                </a:solidFill>
                <a:latin typeface="Arial Black" panose="020B0A04020102020204" pitchFamily="34" charset="0"/>
              </a:rPr>
              <a:t>можливе</a:t>
            </a:r>
            <a:r>
              <a:rPr lang="ru-RU" dirty="0">
                <a:solidFill>
                  <a:srgbClr val="0070C0"/>
                </a:solidFill>
                <a:latin typeface="Arial Black" panose="020B0A04020102020204" pitchFamily="34" charset="0"/>
              </a:rPr>
              <a:t> </a:t>
            </a:r>
            <a:r>
              <a:rPr lang="ru-RU" dirty="0" err="1">
                <a:solidFill>
                  <a:srgbClr val="0070C0"/>
                </a:solidFill>
                <a:latin typeface="Arial Black" panose="020B0A04020102020204" pitchFamily="34" charset="0"/>
              </a:rPr>
              <a:t>подання</a:t>
            </a:r>
            <a:r>
              <a:rPr lang="ru-RU" dirty="0">
                <a:solidFill>
                  <a:srgbClr val="0070C0"/>
                </a:solidFill>
                <a:latin typeface="Arial Black" panose="020B0A04020102020204" pitchFamily="34" charset="0"/>
              </a:rPr>
              <a:t> води </a:t>
            </a:r>
            <a:r>
              <a:rPr lang="ru-RU" dirty="0" err="1">
                <a:solidFill>
                  <a:srgbClr val="0070C0"/>
                </a:solidFill>
                <a:latin typeface="Arial Black" panose="020B0A04020102020204" pitchFamily="34" charset="0"/>
              </a:rPr>
              <a:t>споживачам</a:t>
            </a:r>
            <a:r>
              <a:rPr lang="ru-RU" dirty="0">
                <a:solidFill>
                  <a:srgbClr val="0070C0"/>
                </a:solidFill>
                <a:latin typeface="Arial Black" panose="020B0A04020102020204" pitchFamily="34" charset="0"/>
              </a:rPr>
              <a:t>.</a:t>
            </a:r>
          </a:p>
          <a:p>
            <a:pPr marL="0" lvl="0" indent="0">
              <a:lnSpc>
                <a:spcPct val="120000"/>
              </a:lnSpc>
              <a:buNone/>
            </a:pPr>
            <a:r>
              <a:rPr lang="ru-RU" dirty="0" smtClean="0">
                <a:solidFill>
                  <a:srgbClr val="0070C0"/>
                </a:solidFill>
                <a:latin typeface="Arial Black" panose="020B0A04020102020204" pitchFamily="34" charset="0"/>
              </a:rPr>
              <a:t>3. </a:t>
            </a:r>
            <a:r>
              <a:rPr lang="ru-RU" dirty="0" err="1" smtClean="0">
                <a:solidFill>
                  <a:srgbClr val="0070C0"/>
                </a:solidFill>
                <a:latin typeface="Arial Black" panose="020B0A04020102020204" pitchFamily="34" charset="0"/>
              </a:rPr>
              <a:t>Розробка</a:t>
            </a:r>
            <a:r>
              <a:rPr lang="ru-RU" dirty="0" smtClean="0">
                <a:solidFill>
                  <a:srgbClr val="0070C0"/>
                </a:solidFill>
                <a:latin typeface="Arial Black" panose="020B0A04020102020204" pitchFamily="34" charset="0"/>
              </a:rPr>
              <a:t> </a:t>
            </a:r>
            <a:r>
              <a:rPr lang="ru-RU" dirty="0" err="1">
                <a:solidFill>
                  <a:srgbClr val="0070C0"/>
                </a:solidFill>
                <a:latin typeface="Arial Black" panose="020B0A04020102020204" pitchFamily="34" charset="0"/>
              </a:rPr>
              <a:t>укрупненої</a:t>
            </a:r>
            <a:r>
              <a:rPr lang="ru-RU" dirty="0">
                <a:solidFill>
                  <a:srgbClr val="0070C0"/>
                </a:solidFill>
                <a:latin typeface="Arial Black" panose="020B0A04020102020204" pitchFamily="34" charset="0"/>
              </a:rPr>
              <a:t> </a:t>
            </a:r>
            <a:r>
              <a:rPr lang="ru-RU" dirty="0" err="1">
                <a:solidFill>
                  <a:srgbClr val="0070C0"/>
                </a:solidFill>
                <a:latin typeface="Arial Black" panose="020B0A04020102020204" pitchFamily="34" charset="0"/>
              </a:rPr>
              <a:t>гідравлічної</a:t>
            </a:r>
            <a:r>
              <a:rPr lang="ru-RU" dirty="0">
                <a:solidFill>
                  <a:srgbClr val="0070C0"/>
                </a:solidFill>
                <a:latin typeface="Arial Black" panose="020B0A04020102020204" pitchFamily="34" charset="0"/>
              </a:rPr>
              <a:t> </a:t>
            </a:r>
            <a:r>
              <a:rPr lang="ru-RU" dirty="0" err="1">
                <a:solidFill>
                  <a:srgbClr val="0070C0"/>
                </a:solidFill>
                <a:latin typeface="Arial Black" panose="020B0A04020102020204" pitchFamily="34" charset="0"/>
              </a:rPr>
              <a:t>моделі</a:t>
            </a:r>
            <a:r>
              <a:rPr lang="ru-RU" dirty="0">
                <a:solidFill>
                  <a:srgbClr val="0070C0"/>
                </a:solidFill>
                <a:latin typeface="Arial Black" panose="020B0A04020102020204" pitchFamily="34" charset="0"/>
              </a:rPr>
              <a:t> по </a:t>
            </a:r>
            <a:r>
              <a:rPr lang="ru-RU" dirty="0" err="1">
                <a:solidFill>
                  <a:srgbClr val="0070C0"/>
                </a:solidFill>
                <a:latin typeface="Arial Black" panose="020B0A04020102020204" pitchFamily="34" charset="0"/>
              </a:rPr>
              <a:t>вуличних</a:t>
            </a:r>
            <a:r>
              <a:rPr lang="ru-RU" dirty="0">
                <a:solidFill>
                  <a:srgbClr val="0070C0"/>
                </a:solidFill>
                <a:latin typeface="Arial Black" panose="020B0A04020102020204" pitchFamily="34" charset="0"/>
              </a:rPr>
              <a:t> мережах </a:t>
            </a:r>
            <a:r>
              <a:rPr lang="ru-RU" dirty="0" err="1">
                <a:solidFill>
                  <a:srgbClr val="0070C0"/>
                </a:solidFill>
                <a:latin typeface="Arial Black" panose="020B0A04020102020204" pitchFamily="34" charset="0"/>
              </a:rPr>
              <a:t>водопостачання</a:t>
            </a:r>
            <a:r>
              <a:rPr lang="ru-RU" dirty="0">
                <a:solidFill>
                  <a:srgbClr val="0070C0"/>
                </a:solidFill>
                <a:latin typeface="Arial Black" panose="020B0A04020102020204" pitchFamily="34" charset="0"/>
              </a:rPr>
              <a:t>.</a:t>
            </a:r>
          </a:p>
          <a:p>
            <a:pPr marL="0" lvl="0" indent="0">
              <a:lnSpc>
                <a:spcPct val="120000"/>
              </a:lnSpc>
              <a:buNone/>
            </a:pPr>
            <a:r>
              <a:rPr lang="ru-RU" dirty="0" smtClean="0">
                <a:solidFill>
                  <a:srgbClr val="0070C0"/>
                </a:solidFill>
                <a:latin typeface="Arial Black" panose="020B0A04020102020204" pitchFamily="34" charset="0"/>
              </a:rPr>
              <a:t>4. </a:t>
            </a:r>
            <a:r>
              <a:rPr lang="ru-RU" dirty="0" err="1" smtClean="0">
                <a:solidFill>
                  <a:srgbClr val="0070C0"/>
                </a:solidFill>
                <a:latin typeface="Arial Black" panose="020B0A04020102020204" pitchFamily="34" charset="0"/>
              </a:rPr>
              <a:t>Моделювання</a:t>
            </a:r>
            <a:r>
              <a:rPr lang="ru-RU" dirty="0" smtClean="0">
                <a:solidFill>
                  <a:srgbClr val="0070C0"/>
                </a:solidFill>
                <a:latin typeface="Arial Black" panose="020B0A04020102020204" pitchFamily="34" charset="0"/>
              </a:rPr>
              <a:t> </a:t>
            </a:r>
            <a:r>
              <a:rPr lang="ru-RU" dirty="0" err="1">
                <a:solidFill>
                  <a:srgbClr val="0070C0"/>
                </a:solidFill>
                <a:latin typeface="Arial Black" panose="020B0A04020102020204" pitchFamily="34" charset="0"/>
              </a:rPr>
              <a:t>різних</a:t>
            </a:r>
            <a:r>
              <a:rPr lang="ru-RU" dirty="0">
                <a:solidFill>
                  <a:srgbClr val="0070C0"/>
                </a:solidFill>
                <a:latin typeface="Arial Black" panose="020B0A04020102020204" pitchFamily="34" charset="0"/>
              </a:rPr>
              <a:t> </a:t>
            </a:r>
            <a:r>
              <a:rPr lang="ru-RU" dirty="0" err="1">
                <a:solidFill>
                  <a:srgbClr val="0070C0"/>
                </a:solidFill>
                <a:latin typeface="Arial Black" panose="020B0A04020102020204" pitchFamily="34" charset="0"/>
              </a:rPr>
              <a:t>варіантів</a:t>
            </a:r>
            <a:r>
              <a:rPr lang="ru-RU" dirty="0">
                <a:solidFill>
                  <a:srgbClr val="0070C0"/>
                </a:solidFill>
                <a:latin typeface="Arial Black" panose="020B0A04020102020204" pitchFamily="34" charset="0"/>
              </a:rPr>
              <a:t> </a:t>
            </a:r>
            <a:r>
              <a:rPr lang="ru-RU" dirty="0" err="1">
                <a:solidFill>
                  <a:srgbClr val="0070C0"/>
                </a:solidFill>
                <a:latin typeface="Arial Black" panose="020B0A04020102020204" pitchFamily="34" charset="0"/>
              </a:rPr>
              <a:t>постачання</a:t>
            </a:r>
            <a:r>
              <a:rPr lang="ru-RU" dirty="0">
                <a:solidFill>
                  <a:srgbClr val="0070C0"/>
                </a:solidFill>
                <a:latin typeface="Arial Black" panose="020B0A04020102020204" pitchFamily="34" charset="0"/>
              </a:rPr>
              <a:t> води </a:t>
            </a:r>
            <a:r>
              <a:rPr lang="ru-RU" dirty="0" err="1">
                <a:solidFill>
                  <a:srgbClr val="0070C0"/>
                </a:solidFill>
                <a:latin typeface="Arial Black" panose="020B0A04020102020204" pitchFamily="34" charset="0"/>
              </a:rPr>
              <a:t>споживачам</a:t>
            </a:r>
            <a:r>
              <a:rPr lang="ru-RU" dirty="0">
                <a:solidFill>
                  <a:srgbClr val="0070C0"/>
                </a:solidFill>
                <a:latin typeface="Arial Black" panose="020B0A04020102020204" pitchFamily="34" charset="0"/>
              </a:rPr>
              <a:t> з </a:t>
            </a:r>
            <a:r>
              <a:rPr lang="ru-RU" dirty="0" err="1">
                <a:solidFill>
                  <a:srgbClr val="0070C0"/>
                </a:solidFill>
                <a:latin typeface="Arial Black" panose="020B0A04020102020204" pitchFamily="34" charset="0"/>
              </a:rPr>
              <a:t>урахуванням</a:t>
            </a:r>
            <a:r>
              <a:rPr lang="ru-RU" dirty="0">
                <a:solidFill>
                  <a:srgbClr val="0070C0"/>
                </a:solidFill>
                <a:latin typeface="Arial Black" panose="020B0A04020102020204" pitchFamily="34" charset="0"/>
              </a:rPr>
              <a:t> </a:t>
            </a:r>
            <a:r>
              <a:rPr lang="ru-RU" dirty="0" err="1">
                <a:solidFill>
                  <a:srgbClr val="0070C0"/>
                </a:solidFill>
                <a:latin typeface="Arial Black" panose="020B0A04020102020204" pitchFamily="34" charset="0"/>
              </a:rPr>
              <a:t>санітарних</a:t>
            </a:r>
            <a:r>
              <a:rPr lang="ru-RU" dirty="0">
                <a:solidFill>
                  <a:srgbClr val="0070C0"/>
                </a:solidFill>
                <a:latin typeface="Arial Black" panose="020B0A04020102020204" pitchFamily="34" charset="0"/>
              </a:rPr>
              <a:t> </a:t>
            </a:r>
            <a:r>
              <a:rPr lang="ru-RU" dirty="0" err="1">
                <a:solidFill>
                  <a:srgbClr val="0070C0"/>
                </a:solidFill>
                <a:latin typeface="Arial Black" panose="020B0A04020102020204" pitchFamily="34" charset="0"/>
              </a:rPr>
              <a:t>вимог</a:t>
            </a:r>
            <a:r>
              <a:rPr lang="ru-RU" dirty="0">
                <a:solidFill>
                  <a:srgbClr val="0070C0"/>
                </a:solidFill>
                <a:latin typeface="Arial Black" panose="020B0A04020102020204" pitchFamily="34" charset="0"/>
              </a:rPr>
              <a:t> до </a:t>
            </a:r>
            <a:r>
              <a:rPr lang="ru-RU" dirty="0" err="1">
                <a:solidFill>
                  <a:srgbClr val="0070C0"/>
                </a:solidFill>
                <a:latin typeface="Arial Black" panose="020B0A04020102020204" pitchFamily="34" charset="0"/>
              </a:rPr>
              <a:t>неї</a:t>
            </a:r>
            <a:r>
              <a:rPr lang="ru-RU" dirty="0">
                <a:solidFill>
                  <a:srgbClr val="0070C0"/>
                </a:solidFill>
                <a:latin typeface="Arial Black" panose="020B0A04020102020204" pitchFamily="34" charset="0"/>
              </a:rPr>
              <a:t> (з </a:t>
            </a:r>
            <a:r>
              <a:rPr lang="ru-RU" dirty="0" err="1">
                <a:solidFill>
                  <a:srgbClr val="0070C0"/>
                </a:solidFill>
                <a:latin typeface="Arial Black" panose="020B0A04020102020204" pitchFamily="34" charset="0"/>
              </a:rPr>
              <a:t>урахуванням</a:t>
            </a:r>
            <a:r>
              <a:rPr lang="ru-RU" dirty="0">
                <a:solidFill>
                  <a:srgbClr val="0070C0"/>
                </a:solidFill>
                <a:latin typeface="Arial Black" panose="020B0A04020102020204" pitchFamily="34" charset="0"/>
              </a:rPr>
              <a:t> стану </a:t>
            </a:r>
            <a:r>
              <a:rPr lang="ru-RU" dirty="0" err="1">
                <a:solidFill>
                  <a:srgbClr val="0070C0"/>
                </a:solidFill>
                <a:latin typeface="Arial Black" panose="020B0A04020102020204" pitchFamily="34" charset="0"/>
              </a:rPr>
              <a:t>обладнання</a:t>
            </a:r>
            <a:r>
              <a:rPr lang="ru-RU" dirty="0">
                <a:solidFill>
                  <a:srgbClr val="0070C0"/>
                </a:solidFill>
                <a:latin typeface="Arial Black" panose="020B0A04020102020204" pitchFamily="34" charset="0"/>
              </a:rPr>
              <a:t> </a:t>
            </a:r>
            <a:r>
              <a:rPr lang="ru-RU" dirty="0" err="1">
                <a:solidFill>
                  <a:srgbClr val="0070C0"/>
                </a:solidFill>
                <a:latin typeface="Arial Black" panose="020B0A04020102020204" pitchFamily="34" charset="0"/>
              </a:rPr>
              <a:t>мережі</a:t>
            </a:r>
            <a:r>
              <a:rPr lang="ru-RU" dirty="0">
                <a:solidFill>
                  <a:srgbClr val="0070C0"/>
                </a:solidFill>
                <a:latin typeface="Arial Black" panose="020B0A04020102020204" pitchFamily="34" charset="0"/>
              </a:rPr>
              <a:t> та водозабору).</a:t>
            </a:r>
          </a:p>
          <a:p>
            <a:pPr marL="0" lvl="0" indent="0">
              <a:lnSpc>
                <a:spcPct val="120000"/>
              </a:lnSpc>
              <a:buNone/>
            </a:pPr>
            <a:r>
              <a:rPr lang="ru-RU" dirty="0" smtClean="0">
                <a:solidFill>
                  <a:srgbClr val="0070C0"/>
                </a:solidFill>
                <a:latin typeface="Arial Black" panose="020B0A04020102020204" pitchFamily="34" charset="0"/>
              </a:rPr>
              <a:t>5. </a:t>
            </a:r>
            <a:r>
              <a:rPr lang="ru-RU" dirty="0" err="1" smtClean="0">
                <a:solidFill>
                  <a:srgbClr val="0070C0"/>
                </a:solidFill>
                <a:latin typeface="Arial Black" panose="020B0A04020102020204" pitchFamily="34" charset="0"/>
              </a:rPr>
              <a:t>Розробка</a:t>
            </a:r>
            <a:r>
              <a:rPr lang="ru-RU" dirty="0" smtClean="0">
                <a:solidFill>
                  <a:srgbClr val="0070C0"/>
                </a:solidFill>
                <a:latin typeface="Arial Black" panose="020B0A04020102020204" pitchFamily="34" charset="0"/>
              </a:rPr>
              <a:t> </a:t>
            </a:r>
            <a:r>
              <a:rPr lang="ru-RU" dirty="0" err="1">
                <a:solidFill>
                  <a:srgbClr val="0070C0"/>
                </a:solidFill>
                <a:latin typeface="Arial Black" panose="020B0A04020102020204" pitchFamily="34" charset="0"/>
              </a:rPr>
              <a:t>технічних</a:t>
            </a:r>
            <a:r>
              <a:rPr lang="ru-RU" dirty="0">
                <a:solidFill>
                  <a:srgbClr val="0070C0"/>
                </a:solidFill>
                <a:latin typeface="Arial Black" panose="020B0A04020102020204" pitchFamily="34" charset="0"/>
              </a:rPr>
              <a:t> </a:t>
            </a:r>
            <a:r>
              <a:rPr lang="ru-RU" dirty="0" err="1">
                <a:solidFill>
                  <a:srgbClr val="0070C0"/>
                </a:solidFill>
                <a:latin typeface="Arial Black" panose="020B0A04020102020204" pitchFamily="34" charset="0"/>
              </a:rPr>
              <a:t>заходів</a:t>
            </a:r>
            <a:r>
              <a:rPr lang="ru-RU" dirty="0">
                <a:solidFill>
                  <a:srgbClr val="0070C0"/>
                </a:solidFill>
                <a:latin typeface="Arial Black" panose="020B0A04020102020204" pitchFamily="34" charset="0"/>
              </a:rPr>
              <a:t> </a:t>
            </a:r>
            <a:r>
              <a:rPr lang="ru-RU" dirty="0" err="1">
                <a:solidFill>
                  <a:srgbClr val="0070C0"/>
                </a:solidFill>
                <a:latin typeface="Arial Black" panose="020B0A04020102020204" pitchFamily="34" charset="0"/>
              </a:rPr>
              <a:t>щодо</a:t>
            </a:r>
            <a:r>
              <a:rPr lang="ru-RU" dirty="0">
                <a:solidFill>
                  <a:srgbClr val="0070C0"/>
                </a:solidFill>
                <a:latin typeface="Arial Black" panose="020B0A04020102020204" pitchFamily="34" charset="0"/>
              </a:rPr>
              <a:t> </a:t>
            </a:r>
            <a:r>
              <a:rPr lang="ru-RU" dirty="0" err="1">
                <a:solidFill>
                  <a:srgbClr val="0070C0"/>
                </a:solidFill>
                <a:latin typeface="Arial Black" panose="020B0A04020102020204" pitchFamily="34" charset="0"/>
              </a:rPr>
              <a:t>реконструкції</a:t>
            </a:r>
            <a:r>
              <a:rPr lang="ru-RU" dirty="0">
                <a:solidFill>
                  <a:srgbClr val="0070C0"/>
                </a:solidFill>
                <a:latin typeface="Arial Black" panose="020B0A04020102020204" pitchFamily="34" charset="0"/>
              </a:rPr>
              <a:t> </a:t>
            </a:r>
            <a:r>
              <a:rPr lang="ru-RU" dirty="0" err="1">
                <a:solidFill>
                  <a:srgbClr val="0070C0"/>
                </a:solidFill>
                <a:latin typeface="Arial Black" panose="020B0A04020102020204" pitchFamily="34" charset="0"/>
              </a:rPr>
              <a:t>мережі</a:t>
            </a:r>
            <a:r>
              <a:rPr lang="ru-RU" dirty="0">
                <a:solidFill>
                  <a:srgbClr val="0070C0"/>
                </a:solidFill>
                <a:latin typeface="Arial Black" panose="020B0A04020102020204" pitchFamily="34" charset="0"/>
              </a:rPr>
              <a:t> з метою </a:t>
            </a:r>
            <a:r>
              <a:rPr lang="ru-RU" dirty="0" err="1">
                <a:solidFill>
                  <a:srgbClr val="0070C0"/>
                </a:solidFill>
                <a:latin typeface="Arial Black" panose="020B0A04020102020204" pitchFamily="34" charset="0"/>
              </a:rPr>
              <a:t>подачі</a:t>
            </a:r>
            <a:r>
              <a:rPr lang="ru-RU" dirty="0">
                <a:solidFill>
                  <a:srgbClr val="0070C0"/>
                </a:solidFill>
                <a:latin typeface="Arial Black" panose="020B0A04020102020204" pitchFamily="34" charset="0"/>
              </a:rPr>
              <a:t> води до </a:t>
            </a:r>
            <a:r>
              <a:rPr lang="ru-RU" dirty="0" err="1">
                <a:solidFill>
                  <a:srgbClr val="0070C0"/>
                </a:solidFill>
                <a:latin typeface="Arial Black" panose="020B0A04020102020204" pitchFamily="34" charset="0"/>
              </a:rPr>
              <a:t>районів</a:t>
            </a:r>
            <a:r>
              <a:rPr lang="ru-RU" dirty="0">
                <a:solidFill>
                  <a:srgbClr val="0070C0"/>
                </a:solidFill>
                <a:latin typeface="Arial Black" panose="020B0A04020102020204" pitchFamily="34" charset="0"/>
              </a:rPr>
              <a:t>, де вона </a:t>
            </a:r>
            <a:r>
              <a:rPr lang="ru-RU" dirty="0" err="1">
                <a:solidFill>
                  <a:srgbClr val="0070C0"/>
                </a:solidFill>
                <a:latin typeface="Arial Black" panose="020B0A04020102020204" pitchFamily="34" charset="0"/>
              </a:rPr>
              <a:t>відсутня</a:t>
            </a:r>
            <a:r>
              <a:rPr lang="ru-RU" dirty="0">
                <a:solidFill>
                  <a:srgbClr val="0070C0"/>
                </a:solidFill>
                <a:latin typeface="Arial Black" panose="020B0A04020102020204" pitchFamily="34" charset="0"/>
              </a:rPr>
              <a:t>.</a:t>
            </a:r>
          </a:p>
          <a:p>
            <a:pPr marL="0" lvl="0" indent="0">
              <a:lnSpc>
                <a:spcPct val="120000"/>
              </a:lnSpc>
              <a:buNone/>
            </a:pPr>
            <a:r>
              <a:rPr lang="ru-RU" dirty="0" smtClean="0">
                <a:solidFill>
                  <a:srgbClr val="0070C0"/>
                </a:solidFill>
                <a:latin typeface="Arial Black" panose="020B0A04020102020204" pitchFamily="34" charset="0"/>
              </a:rPr>
              <a:t>6. При </a:t>
            </a:r>
            <a:r>
              <a:rPr lang="ru-RU" dirty="0" err="1">
                <a:solidFill>
                  <a:srgbClr val="0070C0"/>
                </a:solidFill>
                <a:latin typeface="Arial Black" panose="020B0A04020102020204" pitchFamily="34" charset="0"/>
              </a:rPr>
              <a:t>необхідності</a:t>
            </a:r>
            <a:r>
              <a:rPr lang="ru-RU" dirty="0">
                <a:solidFill>
                  <a:srgbClr val="0070C0"/>
                </a:solidFill>
                <a:latin typeface="Arial Black" panose="020B0A04020102020204" pitchFamily="34" charset="0"/>
              </a:rPr>
              <a:t> – </a:t>
            </a:r>
            <a:r>
              <a:rPr lang="ru-RU" dirty="0" err="1">
                <a:solidFill>
                  <a:srgbClr val="0070C0"/>
                </a:solidFill>
                <a:latin typeface="Arial Black" panose="020B0A04020102020204" pitchFamily="34" charset="0"/>
              </a:rPr>
              <a:t>вибір</a:t>
            </a:r>
            <a:r>
              <a:rPr lang="ru-RU" dirty="0">
                <a:solidFill>
                  <a:srgbClr val="0070C0"/>
                </a:solidFill>
                <a:latin typeface="Arial Black" panose="020B0A04020102020204" pitchFamily="34" charset="0"/>
              </a:rPr>
              <a:t> оптимального </a:t>
            </a:r>
            <a:r>
              <a:rPr lang="ru-RU" dirty="0" err="1">
                <a:solidFill>
                  <a:srgbClr val="0070C0"/>
                </a:solidFill>
                <a:latin typeface="Arial Black" panose="020B0A04020102020204" pitchFamily="34" charset="0"/>
              </a:rPr>
              <a:t>обладнання</a:t>
            </a:r>
            <a:r>
              <a:rPr lang="ru-RU" dirty="0">
                <a:solidFill>
                  <a:srgbClr val="0070C0"/>
                </a:solidFill>
                <a:latin typeface="Arial Black" panose="020B0A04020102020204" pitchFamily="34" charset="0"/>
              </a:rPr>
              <a:t> (</a:t>
            </a:r>
            <a:r>
              <a:rPr lang="ru-RU" dirty="0" err="1">
                <a:solidFill>
                  <a:srgbClr val="0070C0"/>
                </a:solidFill>
                <a:latin typeface="Arial Black" panose="020B0A04020102020204" pitchFamily="34" charset="0"/>
              </a:rPr>
              <a:t>насосів</a:t>
            </a:r>
            <a:r>
              <a:rPr lang="ru-RU" dirty="0" smtClean="0">
                <a:solidFill>
                  <a:srgbClr val="0070C0"/>
                </a:solidFill>
                <a:latin typeface="Arial Black" panose="020B0A04020102020204" pitchFamily="34" charset="0"/>
              </a:rPr>
              <a:t>).</a:t>
            </a:r>
            <a:endParaRPr lang="ru-RU" dirty="0">
              <a:solidFill>
                <a:srgbClr val="0070C0"/>
              </a:solidFill>
              <a:latin typeface="Arial Black" panose="020B0A04020102020204" pitchFamily="34" charset="0"/>
            </a:endParaRPr>
          </a:p>
          <a:p>
            <a:endParaRPr lang="ru-RU" dirty="0">
              <a:solidFill>
                <a:srgbClr val="0070C0"/>
              </a:solidFill>
              <a:latin typeface="Arial Black" panose="020B0A04020102020204" pitchFamily="34" charset="0"/>
            </a:endParaRPr>
          </a:p>
          <a:p>
            <a:pPr marL="0" indent="0">
              <a:buNone/>
            </a:pPr>
            <a:endParaRPr lang="ru-RU" dirty="0"/>
          </a:p>
        </p:txBody>
      </p:sp>
    </p:spTree>
    <p:extLst>
      <p:ext uri="{BB962C8B-B14F-4D97-AF65-F5344CB8AC3E}">
        <p14:creationId xmlns:p14="http://schemas.microsoft.com/office/powerpoint/2010/main" val="737737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72745" y="6215449"/>
            <a:ext cx="9811265" cy="494270"/>
          </a:xfrm>
        </p:spPr>
        <p:txBody>
          <a:bodyPr>
            <a:noAutofit/>
          </a:bodyPr>
          <a:lstStyle/>
          <a:p>
            <a:r>
              <a:rPr lang="uk-UA" sz="2400" b="1" dirty="0">
                <a:latin typeface="Arial Black" panose="020B0A04020102020204" pitchFamily="34" charset="0"/>
              </a:rPr>
              <a:t>3.1.  Район міста </a:t>
            </a:r>
            <a:r>
              <a:rPr lang="uk-UA" sz="2400" b="1" dirty="0" smtClean="0">
                <a:latin typeface="Arial Black" panose="020B0A04020102020204" pitchFamily="34" charset="0"/>
              </a:rPr>
              <a:t> </a:t>
            </a:r>
            <a:r>
              <a:rPr lang="uk-UA" sz="2400" b="1" dirty="0">
                <a:latin typeface="Arial Black" panose="020B0A04020102020204" pitchFamily="34" charset="0"/>
              </a:rPr>
              <a:t>з мережами водопостачання та  міською інфраструктурою на початок воєнних дій .</a:t>
            </a:r>
            <a:r>
              <a:rPr lang="ru-RU" sz="2400" dirty="0">
                <a:latin typeface="Arial Black" panose="020B0A04020102020204" pitchFamily="34" charset="0"/>
              </a:rPr>
              <a:t/>
            </a:r>
            <a:br>
              <a:rPr lang="ru-RU" sz="2400" dirty="0">
                <a:latin typeface="Arial Black" panose="020B0A04020102020204" pitchFamily="34" charset="0"/>
              </a:rPr>
            </a:br>
            <a:endParaRPr lang="ru-RU" sz="2400" dirty="0">
              <a:latin typeface="Arial Black" panose="020B0A04020102020204" pitchFamily="34" charset="0"/>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32286" y="365125"/>
            <a:ext cx="9785483" cy="5504334"/>
          </a:xfrm>
        </p:spPr>
      </p:pic>
    </p:spTree>
    <p:extLst>
      <p:ext uri="{BB962C8B-B14F-4D97-AF65-F5344CB8AC3E}">
        <p14:creationId xmlns:p14="http://schemas.microsoft.com/office/powerpoint/2010/main" val="26119003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64973" y="6289589"/>
            <a:ext cx="10488826" cy="432487"/>
          </a:xfrm>
        </p:spPr>
        <p:txBody>
          <a:bodyPr>
            <a:normAutofit fontScale="90000"/>
          </a:bodyPr>
          <a:lstStyle/>
          <a:p>
            <a:r>
              <a:rPr lang="uk-UA" sz="2700" dirty="0">
                <a:latin typeface="Arial Black" panose="020B0A04020102020204" pitchFamily="34" charset="0"/>
              </a:rPr>
              <a:t>3.2. </a:t>
            </a:r>
            <a:r>
              <a:rPr lang="uk-UA" sz="2700" b="1" dirty="0">
                <a:latin typeface="Arial Black" panose="020B0A04020102020204" pitchFamily="34" charset="0"/>
              </a:rPr>
              <a:t>Район міста  з визначеними та нанесеними на карту ділянками   водопровідної мережі, що зазнали руйнування в результаті воєнних дій</a:t>
            </a:r>
            <a:r>
              <a:rPr lang="ru-RU" sz="2700" dirty="0">
                <a:latin typeface="Arial Black" panose="020B0A04020102020204" pitchFamily="34" charset="0"/>
              </a:rPr>
              <a:t/>
            </a:r>
            <a:br>
              <a:rPr lang="ru-RU" sz="2700" dirty="0">
                <a:latin typeface="Arial Black" panose="020B0A04020102020204" pitchFamily="34" charset="0"/>
              </a:rPr>
            </a:br>
            <a:r>
              <a:rPr lang="uk-UA" sz="2700" dirty="0">
                <a:latin typeface="Arial Black" panose="020B0A04020102020204" pitchFamily="34" charset="0"/>
              </a:rPr>
              <a:t> </a:t>
            </a:r>
            <a:r>
              <a:rPr lang="ru-RU" dirty="0"/>
              <a:t/>
            </a:r>
            <a:br>
              <a:rPr lang="ru-RU" dirty="0"/>
            </a:b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39677" y="181511"/>
            <a:ext cx="9539417" cy="5365922"/>
          </a:xfrm>
        </p:spPr>
      </p:pic>
    </p:spTree>
    <p:extLst>
      <p:ext uri="{BB962C8B-B14F-4D97-AF65-F5344CB8AC3E}">
        <p14:creationId xmlns:p14="http://schemas.microsoft.com/office/powerpoint/2010/main" val="12992199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0744" y="5918885"/>
            <a:ext cx="10716964" cy="1606380"/>
          </a:xfrm>
        </p:spPr>
        <p:txBody>
          <a:bodyPr>
            <a:normAutofit fontScale="90000"/>
          </a:bodyPr>
          <a:lstStyle/>
          <a:p>
            <a:pPr>
              <a:lnSpc>
                <a:spcPct val="107000"/>
              </a:lnSpc>
              <a:spcAft>
                <a:spcPts val="800"/>
              </a:spcAft>
              <a:tabLst>
                <a:tab pos="1619250" algn="l"/>
              </a:tabLst>
            </a:pPr>
            <a:r>
              <a:rPr lang="uk-UA" sz="2700" b="1" dirty="0">
                <a:latin typeface="Arial Black" panose="020B0A04020102020204" pitchFamily="34" charset="0"/>
                <a:ea typeface="Calibri" panose="020F0502020204030204" pitchFamily="34" charset="0"/>
                <a:cs typeface="Times New Roman" panose="02020603050405020304" pitchFamily="18" charset="0"/>
              </a:rPr>
              <a:t>3.3. В результаті гідравлічного моделювання були виявлені абоненти в яких відсутнє водопостачання (точки жовтого кольору – споживачі без водопостачання ) .</a:t>
            </a:r>
            <a:r>
              <a:rPr lang="ru-RU" sz="2700" dirty="0" smtClean="0">
                <a:effectLst/>
                <a:latin typeface="Arial Black" panose="020B0A04020102020204" pitchFamily="34" charset="0"/>
                <a:ea typeface="Calibri" panose="020F0502020204030204" pitchFamily="34" charset="0"/>
                <a:cs typeface="Times New Roman" panose="02020603050405020304" pitchFamily="18" charset="0"/>
              </a:rPr>
              <a:t/>
            </a:r>
            <a:br>
              <a:rPr lang="ru-RU" sz="2700" dirty="0" smtClean="0">
                <a:effectLst/>
                <a:latin typeface="Arial Black" panose="020B0A04020102020204" pitchFamily="34" charset="0"/>
                <a:ea typeface="Calibri" panose="020F0502020204030204" pitchFamily="34" charset="0"/>
                <a:cs typeface="Times New Roman" panose="02020603050405020304" pitchFamily="18" charset="0"/>
              </a:rPr>
            </a:br>
            <a:r>
              <a:rPr lang="uk-UA" b="1"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smtClean="0">
                <a:effectLst/>
                <a:latin typeface="Calibri" panose="020F0502020204030204" pitchFamily="34" charset="0"/>
                <a:ea typeface="Calibri" panose="020F0502020204030204" pitchFamily="34" charset="0"/>
                <a:cs typeface="Times New Roman" panose="02020603050405020304" pitchFamily="18" charset="0"/>
              </a:rPr>
              <a:t/>
            </a:r>
            <a:br>
              <a:rPr lang="ru-RU" sz="2800" dirty="0" smtClean="0">
                <a:effectLst/>
                <a:latin typeface="Calibri" panose="020F0502020204030204" pitchFamily="34" charset="0"/>
                <a:ea typeface="Calibri" panose="020F0502020204030204" pitchFamily="34" charset="0"/>
                <a:cs typeface="Times New Roman" panose="02020603050405020304" pitchFamily="18" charset="0"/>
              </a:rPr>
            </a:b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19663" y="211677"/>
            <a:ext cx="9889062" cy="5315371"/>
          </a:xfrm>
        </p:spPr>
      </p:pic>
    </p:spTree>
    <p:extLst>
      <p:ext uri="{BB962C8B-B14F-4D97-AF65-F5344CB8AC3E}">
        <p14:creationId xmlns:p14="http://schemas.microsoft.com/office/powerpoint/2010/main" val="42541932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7838" y="6054810"/>
            <a:ext cx="10735962" cy="1482811"/>
          </a:xfrm>
        </p:spPr>
        <p:txBody>
          <a:bodyPr>
            <a:normAutofit fontScale="90000"/>
          </a:bodyPr>
          <a:lstStyle/>
          <a:p>
            <a:r>
              <a:rPr lang="uk-UA" sz="2700" b="1" dirty="0">
                <a:latin typeface="Arial Black" panose="020B0A04020102020204" pitchFamily="34" charset="0"/>
              </a:rPr>
              <a:t>Рис 3.4. Визначення   трьох зруйнованих ділянок мережі району міста  довжиною 85.2 м ; 31,4 м ; 30,14 м заміна яких дозволила подати воду кожному споживачеві.</a:t>
            </a:r>
            <a:r>
              <a:rPr lang="ru-RU" dirty="0"/>
              <a:t/>
            </a:r>
            <a:br>
              <a:rPr lang="ru-RU" dirty="0"/>
            </a:br>
            <a:r>
              <a:rPr lang="ru-RU" dirty="0"/>
              <a:t> </a:t>
            </a:r>
            <a:br>
              <a:rPr lang="ru-RU" dirty="0"/>
            </a:b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45092" y="256317"/>
            <a:ext cx="10207311" cy="5486430"/>
          </a:xfrm>
        </p:spPr>
      </p:pic>
    </p:spTree>
    <p:extLst>
      <p:ext uri="{BB962C8B-B14F-4D97-AF65-F5344CB8AC3E}">
        <p14:creationId xmlns:p14="http://schemas.microsoft.com/office/powerpoint/2010/main" val="3835791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746234" y="199697"/>
            <a:ext cx="11209351" cy="6322074"/>
          </a:xfrm>
          <a:prstGeom prst="rect">
            <a:avLst/>
          </a:prstGeom>
        </p:spPr>
      </p:pic>
    </p:spTree>
    <p:extLst>
      <p:ext uri="{BB962C8B-B14F-4D97-AF65-F5344CB8AC3E}">
        <p14:creationId xmlns:p14="http://schemas.microsoft.com/office/powerpoint/2010/main" val="33469800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88277" y="630620"/>
            <a:ext cx="10565524" cy="5885793"/>
          </a:xfrm>
        </p:spPr>
        <p:txBody>
          <a:bodyPr>
            <a:normAutofit/>
          </a:bodyPr>
          <a:lstStyle/>
          <a:p>
            <a:pPr marL="0" indent="0" algn="just">
              <a:buNone/>
            </a:pPr>
            <a:r>
              <a:rPr lang="ru-RU" sz="2400" dirty="0" smtClean="0">
                <a:solidFill>
                  <a:srgbClr val="0070C0"/>
                </a:solidFill>
                <a:latin typeface="Arial Black" panose="020B0A04020102020204" pitchFamily="34" charset="0"/>
              </a:rPr>
              <a:t>    Таким </a:t>
            </a:r>
            <a:r>
              <a:rPr lang="ru-RU" sz="2400" dirty="0">
                <a:solidFill>
                  <a:srgbClr val="0070C0"/>
                </a:solidFill>
                <a:latin typeface="Arial Black" panose="020B0A04020102020204" pitchFamily="34" charset="0"/>
              </a:rPr>
              <a:t>чином, для будь-</a:t>
            </a:r>
            <a:r>
              <a:rPr lang="ru-RU" sz="2400" dirty="0" err="1">
                <a:solidFill>
                  <a:srgbClr val="0070C0"/>
                </a:solidFill>
                <a:latin typeface="Arial Black" panose="020B0A04020102020204" pitchFamily="34" charset="0"/>
              </a:rPr>
              <a:t>якого</a:t>
            </a:r>
            <a:r>
              <a:rPr lang="ru-RU" sz="2400" dirty="0">
                <a:solidFill>
                  <a:srgbClr val="0070C0"/>
                </a:solidFill>
                <a:latin typeface="Arial Black" panose="020B0A04020102020204" pitchFamily="34" charset="0"/>
              </a:rPr>
              <a:t> </a:t>
            </a:r>
            <a:r>
              <a:rPr lang="ru-RU" sz="2400" dirty="0" err="1">
                <a:solidFill>
                  <a:srgbClr val="0070C0"/>
                </a:solidFill>
                <a:latin typeface="Arial Black" panose="020B0A04020102020204" pitchFamily="34" charset="0"/>
              </a:rPr>
              <a:t>розглянутого</a:t>
            </a:r>
            <a:r>
              <a:rPr lang="ru-RU" sz="2400" dirty="0">
                <a:solidFill>
                  <a:srgbClr val="0070C0"/>
                </a:solidFill>
                <a:latin typeface="Arial Black" panose="020B0A04020102020204" pitchFamily="34" charset="0"/>
              </a:rPr>
              <a:t> </a:t>
            </a:r>
            <a:r>
              <a:rPr lang="ru-RU" sz="2400" dirty="0" err="1">
                <a:solidFill>
                  <a:srgbClr val="0070C0"/>
                </a:solidFill>
                <a:latin typeface="Arial Black" panose="020B0A04020102020204" pitchFamily="34" charset="0"/>
              </a:rPr>
              <a:t>населеного</a:t>
            </a:r>
            <a:r>
              <a:rPr lang="ru-RU" sz="2400" dirty="0">
                <a:solidFill>
                  <a:srgbClr val="0070C0"/>
                </a:solidFill>
                <a:latin typeface="Arial Black" panose="020B0A04020102020204" pitchFamily="34" charset="0"/>
              </a:rPr>
              <a:t> пункту Ви </a:t>
            </a:r>
            <a:r>
              <a:rPr lang="ru-RU" sz="2400" dirty="0" err="1">
                <a:solidFill>
                  <a:srgbClr val="0070C0"/>
                </a:solidFill>
                <a:latin typeface="Arial Black" panose="020B0A04020102020204" pitchFamily="34" charset="0"/>
              </a:rPr>
              <a:t>отримаєте</a:t>
            </a:r>
            <a:r>
              <a:rPr lang="ru-RU" sz="2400" dirty="0">
                <a:solidFill>
                  <a:srgbClr val="0070C0"/>
                </a:solidFill>
                <a:latin typeface="Arial Black" panose="020B0A04020102020204" pitchFamily="34" charset="0"/>
              </a:rPr>
              <a:t> </a:t>
            </a:r>
            <a:r>
              <a:rPr lang="ru-RU" sz="2400" dirty="0" err="1">
                <a:solidFill>
                  <a:srgbClr val="0070C0"/>
                </a:solidFill>
                <a:latin typeface="Arial Black" panose="020B0A04020102020204" pitchFamily="34" charset="0"/>
              </a:rPr>
              <a:t>адекватну</a:t>
            </a:r>
            <a:r>
              <a:rPr lang="ru-RU" sz="2400" dirty="0">
                <a:solidFill>
                  <a:srgbClr val="0070C0"/>
                </a:solidFill>
                <a:latin typeface="Arial Black" panose="020B0A04020102020204" pitchFamily="34" charset="0"/>
              </a:rPr>
              <a:t> </a:t>
            </a:r>
            <a:r>
              <a:rPr lang="ru-RU" sz="2400" dirty="0" err="1">
                <a:solidFill>
                  <a:srgbClr val="0070C0"/>
                </a:solidFill>
                <a:latin typeface="Arial Black" panose="020B0A04020102020204" pitchFamily="34" charset="0"/>
              </a:rPr>
              <a:t>гідравлічну</a:t>
            </a:r>
            <a:r>
              <a:rPr lang="ru-RU" sz="2400" dirty="0">
                <a:solidFill>
                  <a:srgbClr val="0070C0"/>
                </a:solidFill>
                <a:latin typeface="Arial Black" panose="020B0A04020102020204" pitchFamily="34" charset="0"/>
              </a:rPr>
              <a:t> модель, яка дозволить оптимально </a:t>
            </a:r>
            <a:r>
              <a:rPr lang="ru-RU" sz="2400" dirty="0" err="1">
                <a:solidFill>
                  <a:srgbClr val="0070C0"/>
                </a:solidFill>
                <a:latin typeface="Arial Black" panose="020B0A04020102020204" pitchFamily="34" charset="0"/>
              </a:rPr>
              <a:t>підібрати</a:t>
            </a:r>
            <a:r>
              <a:rPr lang="ru-RU" sz="2400" dirty="0">
                <a:solidFill>
                  <a:srgbClr val="0070C0"/>
                </a:solidFill>
                <a:latin typeface="Arial Black" panose="020B0A04020102020204" pitchFamily="34" charset="0"/>
              </a:rPr>
              <a:t> насоси, труби </a:t>
            </a:r>
            <a:r>
              <a:rPr lang="ru-RU" sz="2400" dirty="0" err="1">
                <a:solidFill>
                  <a:srgbClr val="0070C0"/>
                </a:solidFill>
                <a:latin typeface="Arial Black" panose="020B0A04020102020204" pitchFamily="34" charset="0"/>
              </a:rPr>
              <a:t>потрібного</a:t>
            </a:r>
            <a:r>
              <a:rPr lang="ru-RU" sz="2400" dirty="0">
                <a:solidFill>
                  <a:srgbClr val="0070C0"/>
                </a:solidFill>
                <a:latin typeface="Arial Black" panose="020B0A04020102020204" pitchFamily="34" charset="0"/>
              </a:rPr>
              <a:t> </a:t>
            </a:r>
            <a:r>
              <a:rPr lang="ru-RU" sz="2400" dirty="0" err="1">
                <a:solidFill>
                  <a:srgbClr val="0070C0"/>
                </a:solidFill>
                <a:latin typeface="Arial Black" panose="020B0A04020102020204" pitchFamily="34" charset="0"/>
              </a:rPr>
              <a:t>діаметра</a:t>
            </a:r>
            <a:r>
              <a:rPr lang="ru-RU" sz="2400" dirty="0">
                <a:solidFill>
                  <a:srgbClr val="0070C0"/>
                </a:solidFill>
                <a:latin typeface="Arial Black" panose="020B0A04020102020204" pitchFamily="34" charset="0"/>
              </a:rPr>
              <a:t>, </a:t>
            </a:r>
            <a:r>
              <a:rPr lang="ru-RU" sz="2400" dirty="0" err="1">
                <a:solidFill>
                  <a:srgbClr val="0070C0"/>
                </a:solidFill>
                <a:latin typeface="Arial Black" panose="020B0A04020102020204" pitchFamily="34" charset="0"/>
              </a:rPr>
              <a:t>місця</a:t>
            </a:r>
            <a:r>
              <a:rPr lang="ru-RU" sz="2400" dirty="0">
                <a:solidFill>
                  <a:srgbClr val="0070C0"/>
                </a:solidFill>
                <a:latin typeface="Arial Black" panose="020B0A04020102020204" pitchFamily="34" charset="0"/>
              </a:rPr>
              <a:t> установки </a:t>
            </a:r>
            <a:r>
              <a:rPr lang="ru-RU" sz="2400" dirty="0" err="1">
                <a:solidFill>
                  <a:srgbClr val="0070C0"/>
                </a:solidFill>
                <a:latin typeface="Arial Black" panose="020B0A04020102020204" pitchFamily="34" charset="0"/>
              </a:rPr>
              <a:t>регуляторів</a:t>
            </a:r>
            <a:r>
              <a:rPr lang="ru-RU" sz="2400" dirty="0">
                <a:solidFill>
                  <a:srgbClr val="0070C0"/>
                </a:solidFill>
                <a:latin typeface="Arial Black" panose="020B0A04020102020204" pitchFamily="34" charset="0"/>
              </a:rPr>
              <a:t> </a:t>
            </a:r>
            <a:r>
              <a:rPr lang="ru-RU" sz="2400" dirty="0" err="1">
                <a:solidFill>
                  <a:srgbClr val="0070C0"/>
                </a:solidFill>
                <a:latin typeface="Arial Black" panose="020B0A04020102020204" pitchFamily="34" charset="0"/>
              </a:rPr>
              <a:t>тиску</a:t>
            </a:r>
            <a:r>
              <a:rPr lang="ru-RU" sz="2400" dirty="0">
                <a:solidFill>
                  <a:srgbClr val="0070C0"/>
                </a:solidFill>
                <a:latin typeface="Arial Black" panose="020B0A04020102020204" pitchFamily="34" charset="0"/>
              </a:rPr>
              <a:t> і т.д., </a:t>
            </a:r>
            <a:r>
              <a:rPr lang="ru-RU" sz="2400" dirty="0" err="1">
                <a:solidFill>
                  <a:srgbClr val="0070C0"/>
                </a:solidFill>
                <a:latin typeface="Arial Black" panose="020B0A04020102020204" pitchFamily="34" charset="0"/>
              </a:rPr>
              <a:t>що</a:t>
            </a:r>
            <a:r>
              <a:rPr lang="ru-RU" sz="2400" dirty="0">
                <a:solidFill>
                  <a:srgbClr val="0070C0"/>
                </a:solidFill>
                <a:latin typeface="Arial Black" panose="020B0A04020102020204" pitchFamily="34" charset="0"/>
              </a:rPr>
              <a:t> </a:t>
            </a:r>
            <a:r>
              <a:rPr lang="ru-RU" sz="2400" dirty="0" err="1">
                <a:solidFill>
                  <a:srgbClr val="0070C0"/>
                </a:solidFill>
                <a:latin typeface="Arial Black" panose="020B0A04020102020204" pitchFamily="34" charset="0"/>
              </a:rPr>
              <a:t>гарантує</a:t>
            </a:r>
            <a:r>
              <a:rPr lang="ru-RU" sz="2400" dirty="0">
                <a:solidFill>
                  <a:srgbClr val="0070C0"/>
                </a:solidFill>
                <a:latin typeface="Arial Black" panose="020B0A04020102020204" pitchFamily="34" charset="0"/>
              </a:rPr>
              <a:t> подачу води </a:t>
            </a:r>
            <a:r>
              <a:rPr lang="ru-RU" sz="2400" dirty="0" err="1">
                <a:solidFill>
                  <a:srgbClr val="0070C0"/>
                </a:solidFill>
                <a:latin typeface="Arial Black" panose="020B0A04020102020204" pitchFamily="34" charset="0"/>
              </a:rPr>
              <a:t>споживачам</a:t>
            </a:r>
            <a:r>
              <a:rPr lang="ru-RU" sz="2400" dirty="0">
                <a:solidFill>
                  <a:srgbClr val="0070C0"/>
                </a:solidFill>
                <a:latin typeface="Arial Black" panose="020B0A04020102020204" pitchFamily="34" charset="0"/>
              </a:rPr>
              <a:t>. </a:t>
            </a:r>
            <a:r>
              <a:rPr lang="ru-RU" sz="2400" dirty="0" err="1">
                <a:solidFill>
                  <a:srgbClr val="0070C0"/>
                </a:solidFill>
                <a:latin typeface="Arial Black" panose="020B0A04020102020204" pitchFamily="34" charset="0"/>
              </a:rPr>
              <a:t>Розроблена</a:t>
            </a:r>
            <a:r>
              <a:rPr lang="ru-RU" sz="2400" dirty="0">
                <a:solidFill>
                  <a:srgbClr val="0070C0"/>
                </a:solidFill>
                <a:latin typeface="Arial Black" panose="020B0A04020102020204" pitchFamily="34" charset="0"/>
              </a:rPr>
              <a:t> </a:t>
            </a:r>
            <a:r>
              <a:rPr lang="ru-RU" sz="2400" dirty="0" err="1">
                <a:solidFill>
                  <a:srgbClr val="0070C0"/>
                </a:solidFill>
                <a:latin typeface="Arial Black" panose="020B0A04020102020204" pitchFamily="34" charset="0"/>
              </a:rPr>
              <a:t>гідравлічна</a:t>
            </a:r>
            <a:r>
              <a:rPr lang="ru-RU" sz="2400" dirty="0">
                <a:solidFill>
                  <a:srgbClr val="0070C0"/>
                </a:solidFill>
                <a:latin typeface="Arial Black" panose="020B0A04020102020204" pitchFamily="34" charset="0"/>
              </a:rPr>
              <a:t> модель дозволить оперативно </a:t>
            </a:r>
            <a:r>
              <a:rPr lang="ru-RU" sz="2400" dirty="0" err="1">
                <a:solidFill>
                  <a:srgbClr val="0070C0"/>
                </a:solidFill>
                <a:latin typeface="Arial Black" panose="020B0A04020102020204" pitchFamily="34" charset="0"/>
              </a:rPr>
              <a:t>відповісти</a:t>
            </a:r>
            <a:r>
              <a:rPr lang="ru-RU" sz="2400" dirty="0">
                <a:solidFill>
                  <a:srgbClr val="0070C0"/>
                </a:solidFill>
                <a:latin typeface="Arial Black" panose="020B0A04020102020204" pitchFamily="34" charset="0"/>
              </a:rPr>
              <a:t> на </a:t>
            </a:r>
            <a:r>
              <a:rPr lang="ru-RU" sz="2400" dirty="0" err="1">
                <a:solidFill>
                  <a:srgbClr val="0070C0"/>
                </a:solidFill>
                <a:latin typeface="Arial Black" panose="020B0A04020102020204" pitchFamily="34" charset="0"/>
              </a:rPr>
              <a:t>питання</a:t>
            </a:r>
            <a:r>
              <a:rPr lang="ru-RU" sz="2400" dirty="0">
                <a:solidFill>
                  <a:srgbClr val="0070C0"/>
                </a:solidFill>
                <a:latin typeface="Arial Black" panose="020B0A04020102020204" pitchFamily="34" charset="0"/>
              </a:rPr>
              <a:t> «</a:t>
            </a:r>
            <a:r>
              <a:rPr lang="ru-RU" sz="2400" dirty="0" err="1">
                <a:solidFill>
                  <a:srgbClr val="0070C0"/>
                </a:solidFill>
                <a:latin typeface="Arial Black" panose="020B0A04020102020204" pitchFamily="34" charset="0"/>
              </a:rPr>
              <a:t>що</a:t>
            </a:r>
            <a:r>
              <a:rPr lang="ru-RU" sz="2400" dirty="0">
                <a:solidFill>
                  <a:srgbClr val="0070C0"/>
                </a:solidFill>
                <a:latin typeface="Arial Black" panose="020B0A04020102020204" pitchFamily="34" charset="0"/>
              </a:rPr>
              <a:t> буде, </a:t>
            </a:r>
            <a:r>
              <a:rPr lang="ru-RU" sz="2400" dirty="0" err="1">
                <a:solidFill>
                  <a:srgbClr val="0070C0"/>
                </a:solidFill>
                <a:latin typeface="Arial Black" panose="020B0A04020102020204" pitchFamily="34" charset="0"/>
              </a:rPr>
              <a:t>якщо</a:t>
            </a:r>
            <a:r>
              <a:rPr lang="ru-RU" sz="2400" dirty="0">
                <a:solidFill>
                  <a:srgbClr val="0070C0"/>
                </a:solidFill>
                <a:latin typeface="Arial Black" panose="020B0A04020102020204" pitchFamily="34" charset="0"/>
              </a:rPr>
              <a:t>...» і </a:t>
            </a:r>
            <a:r>
              <a:rPr lang="ru-RU" sz="2400" dirty="0" err="1">
                <a:solidFill>
                  <a:srgbClr val="0070C0"/>
                </a:solidFill>
                <a:latin typeface="Arial Black" panose="020B0A04020102020204" pitchFamily="34" charset="0"/>
              </a:rPr>
              <a:t>знизити</a:t>
            </a:r>
            <a:r>
              <a:rPr lang="ru-RU" sz="2400" dirty="0">
                <a:solidFill>
                  <a:srgbClr val="0070C0"/>
                </a:solidFill>
                <a:latin typeface="Arial Black" panose="020B0A04020102020204" pitchFamily="34" charset="0"/>
              </a:rPr>
              <a:t> </a:t>
            </a:r>
            <a:r>
              <a:rPr lang="ru-RU" sz="2400" dirty="0" err="1">
                <a:solidFill>
                  <a:srgbClr val="0070C0"/>
                </a:solidFill>
                <a:latin typeface="Arial Black" panose="020B0A04020102020204" pitchFamily="34" charset="0"/>
              </a:rPr>
              <a:t>ризики</a:t>
            </a:r>
            <a:r>
              <a:rPr lang="ru-RU" sz="2400" dirty="0">
                <a:solidFill>
                  <a:srgbClr val="0070C0"/>
                </a:solidFill>
                <a:latin typeface="Arial Black" panose="020B0A04020102020204" pitchFamily="34" charset="0"/>
              </a:rPr>
              <a:t> </a:t>
            </a:r>
            <a:r>
              <a:rPr lang="ru-RU" sz="2400" dirty="0" err="1">
                <a:solidFill>
                  <a:srgbClr val="0070C0"/>
                </a:solidFill>
                <a:latin typeface="Arial Black" panose="020B0A04020102020204" pitchFamily="34" charset="0"/>
              </a:rPr>
              <a:t>від</a:t>
            </a:r>
            <a:r>
              <a:rPr lang="ru-RU" sz="2400" dirty="0">
                <a:solidFill>
                  <a:srgbClr val="0070C0"/>
                </a:solidFill>
                <a:latin typeface="Arial Black" panose="020B0A04020102020204" pitchFamily="34" charset="0"/>
              </a:rPr>
              <a:t> </a:t>
            </a:r>
            <a:r>
              <a:rPr lang="ru-RU" sz="2400" dirty="0" err="1">
                <a:solidFill>
                  <a:srgbClr val="0070C0"/>
                </a:solidFill>
                <a:latin typeface="Arial Black" panose="020B0A04020102020204" pitchFamily="34" charset="0"/>
              </a:rPr>
              <a:t>екстраординарних</a:t>
            </a:r>
            <a:r>
              <a:rPr lang="ru-RU" sz="2400" dirty="0">
                <a:solidFill>
                  <a:srgbClr val="0070C0"/>
                </a:solidFill>
                <a:latin typeface="Arial Black" panose="020B0A04020102020204" pitchFamily="34" charset="0"/>
              </a:rPr>
              <a:t> </a:t>
            </a:r>
            <a:r>
              <a:rPr lang="ru-RU" sz="2400" dirty="0" err="1">
                <a:solidFill>
                  <a:srgbClr val="0070C0"/>
                </a:solidFill>
                <a:latin typeface="Arial Black" panose="020B0A04020102020204" pitchFamily="34" charset="0"/>
              </a:rPr>
              <a:t>ситуацій</a:t>
            </a:r>
            <a:r>
              <a:rPr lang="ru-RU" sz="2400" dirty="0">
                <a:solidFill>
                  <a:srgbClr val="0070C0"/>
                </a:solidFill>
                <a:latin typeface="Arial Black" panose="020B0A04020102020204" pitchFamily="34" charset="0"/>
              </a:rPr>
              <a:t> (</a:t>
            </a:r>
            <a:r>
              <a:rPr lang="ru-RU" sz="2400" dirty="0" err="1">
                <a:solidFill>
                  <a:srgbClr val="0070C0"/>
                </a:solidFill>
                <a:latin typeface="Arial Black" panose="020B0A04020102020204" pitchFamily="34" charset="0"/>
              </a:rPr>
              <a:t>руйнування</a:t>
            </a:r>
            <a:r>
              <a:rPr lang="ru-RU" sz="2400" dirty="0">
                <a:solidFill>
                  <a:srgbClr val="0070C0"/>
                </a:solidFill>
                <a:latin typeface="Arial Black" panose="020B0A04020102020204" pitchFamily="34" charset="0"/>
              </a:rPr>
              <a:t> </a:t>
            </a:r>
            <a:r>
              <a:rPr lang="ru-RU" sz="2400" dirty="0" err="1">
                <a:solidFill>
                  <a:srgbClr val="0070C0"/>
                </a:solidFill>
                <a:latin typeface="Arial Black" panose="020B0A04020102020204" pitchFamily="34" charset="0"/>
              </a:rPr>
              <a:t>однієї</a:t>
            </a:r>
            <a:r>
              <a:rPr lang="ru-RU" sz="2400" dirty="0">
                <a:solidFill>
                  <a:srgbClr val="0070C0"/>
                </a:solidFill>
                <a:latin typeface="Arial Black" panose="020B0A04020102020204" pitchFamily="34" charset="0"/>
              </a:rPr>
              <a:t> з </a:t>
            </a:r>
            <a:r>
              <a:rPr lang="ru-RU" sz="2400" dirty="0" err="1">
                <a:solidFill>
                  <a:srgbClr val="0070C0"/>
                </a:solidFill>
                <a:latin typeface="Arial Black" panose="020B0A04020102020204" pitchFamily="34" charset="0"/>
              </a:rPr>
              <a:t>насосних</a:t>
            </a:r>
            <a:r>
              <a:rPr lang="ru-RU" sz="2400" dirty="0">
                <a:solidFill>
                  <a:srgbClr val="0070C0"/>
                </a:solidFill>
                <a:latin typeface="Arial Black" panose="020B0A04020102020204" pitchFamily="34" charset="0"/>
              </a:rPr>
              <a:t> </a:t>
            </a:r>
            <a:r>
              <a:rPr lang="ru-RU" sz="2400" dirty="0" err="1">
                <a:solidFill>
                  <a:srgbClr val="0070C0"/>
                </a:solidFill>
                <a:latin typeface="Arial Black" panose="020B0A04020102020204" pitchFamily="34" charset="0"/>
              </a:rPr>
              <a:t>станцій</a:t>
            </a:r>
            <a:r>
              <a:rPr lang="ru-RU" sz="2400" dirty="0">
                <a:solidFill>
                  <a:srgbClr val="0070C0"/>
                </a:solidFill>
                <a:latin typeface="Arial Black" panose="020B0A04020102020204" pitchFamily="34" charset="0"/>
              </a:rPr>
              <a:t> в </a:t>
            </a:r>
            <a:r>
              <a:rPr lang="ru-RU" sz="2400" dirty="0" err="1">
                <a:solidFill>
                  <a:srgbClr val="0070C0"/>
                </a:solidFill>
                <a:latin typeface="Arial Black" panose="020B0A04020102020204" pitchFamily="34" charset="0"/>
              </a:rPr>
              <a:t>результаті</a:t>
            </a:r>
            <a:r>
              <a:rPr lang="ru-RU" sz="2400" dirty="0">
                <a:solidFill>
                  <a:srgbClr val="0070C0"/>
                </a:solidFill>
                <a:latin typeface="Arial Black" panose="020B0A04020102020204" pitchFamily="34" charset="0"/>
              </a:rPr>
              <a:t> </a:t>
            </a:r>
            <a:r>
              <a:rPr lang="ru-RU" sz="2400" dirty="0" err="1">
                <a:solidFill>
                  <a:srgbClr val="0070C0"/>
                </a:solidFill>
                <a:latin typeface="Arial Black" panose="020B0A04020102020204" pitchFamily="34" charset="0"/>
              </a:rPr>
              <a:t>обстрілу</a:t>
            </a:r>
            <a:r>
              <a:rPr lang="ru-RU" sz="2400" dirty="0">
                <a:solidFill>
                  <a:srgbClr val="0070C0"/>
                </a:solidFill>
                <a:latin typeface="Arial Black" panose="020B0A04020102020204" pitchFamily="34" charset="0"/>
              </a:rPr>
              <a:t>, </a:t>
            </a:r>
            <a:r>
              <a:rPr lang="ru-RU" sz="2400" dirty="0" err="1">
                <a:solidFill>
                  <a:srgbClr val="0070C0"/>
                </a:solidFill>
                <a:latin typeface="Arial Black" panose="020B0A04020102020204" pitchFamily="34" charset="0"/>
              </a:rPr>
              <a:t>відключення</a:t>
            </a:r>
            <a:r>
              <a:rPr lang="ru-RU" sz="2400" dirty="0">
                <a:solidFill>
                  <a:srgbClr val="0070C0"/>
                </a:solidFill>
                <a:latin typeface="Arial Black" panose="020B0A04020102020204" pitchFamily="34" charset="0"/>
              </a:rPr>
              <a:t> </a:t>
            </a:r>
            <a:r>
              <a:rPr lang="ru-RU" sz="2400" dirty="0" err="1">
                <a:solidFill>
                  <a:srgbClr val="0070C0"/>
                </a:solidFill>
                <a:latin typeface="Arial Black" panose="020B0A04020102020204" pitchFamily="34" charset="0"/>
              </a:rPr>
              <a:t>електроенергії</a:t>
            </a:r>
            <a:r>
              <a:rPr lang="ru-RU" sz="2400" dirty="0">
                <a:solidFill>
                  <a:srgbClr val="0070C0"/>
                </a:solidFill>
                <a:latin typeface="Arial Black" panose="020B0A04020102020204" pitchFamily="34" charset="0"/>
              </a:rPr>
              <a:t> в одному з </a:t>
            </a:r>
            <a:r>
              <a:rPr lang="ru-RU" sz="2400" dirty="0" err="1">
                <a:solidFill>
                  <a:srgbClr val="0070C0"/>
                </a:solidFill>
                <a:latin typeface="Arial Black" panose="020B0A04020102020204" pitchFamily="34" charset="0"/>
              </a:rPr>
              <a:t>районів</a:t>
            </a:r>
            <a:r>
              <a:rPr lang="ru-RU" sz="2400" dirty="0">
                <a:solidFill>
                  <a:srgbClr val="0070C0"/>
                </a:solidFill>
                <a:latin typeface="Arial Black" panose="020B0A04020102020204" pitchFamily="34" charset="0"/>
              </a:rPr>
              <a:t> </a:t>
            </a:r>
            <a:r>
              <a:rPr lang="ru-RU" sz="2400" dirty="0" err="1">
                <a:solidFill>
                  <a:srgbClr val="0070C0"/>
                </a:solidFill>
                <a:latin typeface="Arial Black" panose="020B0A04020102020204" pitchFamily="34" charset="0"/>
              </a:rPr>
              <a:t>міста</a:t>
            </a:r>
            <a:r>
              <a:rPr lang="ru-RU" sz="2400" dirty="0">
                <a:solidFill>
                  <a:srgbClr val="0070C0"/>
                </a:solidFill>
                <a:latin typeface="Arial Black" panose="020B0A04020102020204" pitchFamily="34" charset="0"/>
              </a:rPr>
              <a:t> і пр.).</a:t>
            </a:r>
          </a:p>
          <a:p>
            <a:pPr marL="0" indent="0" algn="just">
              <a:buNone/>
            </a:pPr>
            <a:r>
              <a:rPr lang="ru-RU" sz="2400" dirty="0" smtClean="0">
                <a:solidFill>
                  <a:srgbClr val="0070C0"/>
                </a:solidFill>
                <a:latin typeface="Arial Black" panose="020B0A04020102020204" pitchFamily="34" charset="0"/>
              </a:rPr>
              <a:t>     </a:t>
            </a:r>
            <a:r>
              <a:rPr lang="ru-RU" sz="2400" dirty="0" err="1" smtClean="0">
                <a:solidFill>
                  <a:srgbClr val="0070C0"/>
                </a:solidFill>
                <a:latin typeface="Arial Black" panose="020B0A04020102020204" pitchFamily="34" charset="0"/>
              </a:rPr>
              <a:t>Крім</a:t>
            </a:r>
            <a:r>
              <a:rPr lang="ru-RU" sz="2400" dirty="0" smtClean="0">
                <a:solidFill>
                  <a:srgbClr val="0070C0"/>
                </a:solidFill>
                <a:latin typeface="Arial Black" panose="020B0A04020102020204" pitchFamily="34" charset="0"/>
              </a:rPr>
              <a:t> </a:t>
            </a:r>
            <a:r>
              <a:rPr lang="ru-RU" sz="2400" dirty="0">
                <a:solidFill>
                  <a:srgbClr val="0070C0"/>
                </a:solidFill>
                <a:latin typeface="Arial Black" panose="020B0A04020102020204" pitchFamily="34" charset="0"/>
              </a:rPr>
              <a:t>того, </a:t>
            </a:r>
            <a:r>
              <a:rPr lang="ru-RU" sz="2400" dirty="0" err="1">
                <a:solidFill>
                  <a:srgbClr val="0070C0"/>
                </a:solidFill>
                <a:latin typeface="Arial Black" panose="020B0A04020102020204" pitchFamily="34" charset="0"/>
              </a:rPr>
              <a:t>Консорціум</a:t>
            </a:r>
            <a:r>
              <a:rPr lang="ru-RU" sz="2400" dirty="0">
                <a:solidFill>
                  <a:srgbClr val="0070C0"/>
                </a:solidFill>
                <a:latin typeface="Arial Black" panose="020B0A04020102020204" pitchFamily="34" charset="0"/>
              </a:rPr>
              <a:t> </a:t>
            </a:r>
            <a:r>
              <a:rPr lang="ru-RU" sz="2400" dirty="0" err="1">
                <a:solidFill>
                  <a:srgbClr val="0070C0"/>
                </a:solidFill>
                <a:latin typeface="Arial Black" panose="020B0A04020102020204" pitchFamily="34" charset="0"/>
              </a:rPr>
              <a:t>може</a:t>
            </a:r>
            <a:r>
              <a:rPr lang="ru-RU" sz="2400" dirty="0">
                <a:solidFill>
                  <a:srgbClr val="0070C0"/>
                </a:solidFill>
                <a:latin typeface="Arial Black" panose="020B0A04020102020204" pitchFamily="34" charset="0"/>
              </a:rPr>
              <a:t> </a:t>
            </a:r>
            <a:r>
              <a:rPr lang="ru-RU" sz="2400" dirty="0" err="1">
                <a:solidFill>
                  <a:srgbClr val="0070C0"/>
                </a:solidFill>
                <a:latin typeface="Arial Black" panose="020B0A04020102020204" pitchFamily="34" charset="0"/>
              </a:rPr>
              <a:t>виконувати</a:t>
            </a:r>
            <a:r>
              <a:rPr lang="ru-RU" sz="2400" dirty="0">
                <a:solidFill>
                  <a:srgbClr val="0070C0"/>
                </a:solidFill>
                <a:latin typeface="Arial Black" panose="020B0A04020102020204" pitchFamily="34" charset="0"/>
              </a:rPr>
              <a:t> </a:t>
            </a:r>
            <a:r>
              <a:rPr lang="ru-RU" sz="2400" dirty="0" err="1">
                <a:solidFill>
                  <a:srgbClr val="0070C0"/>
                </a:solidFill>
                <a:latin typeface="Arial Black" panose="020B0A04020102020204" pitchFamily="34" charset="0"/>
              </a:rPr>
              <a:t>роботи</a:t>
            </a:r>
            <a:r>
              <a:rPr lang="ru-RU" sz="2400" dirty="0">
                <a:solidFill>
                  <a:srgbClr val="0070C0"/>
                </a:solidFill>
                <a:latin typeface="Arial Black" panose="020B0A04020102020204" pitchFamily="34" charset="0"/>
              </a:rPr>
              <a:t> по ГІС, для </a:t>
            </a:r>
            <a:r>
              <a:rPr lang="ru-RU" sz="2400" dirty="0" err="1">
                <a:solidFill>
                  <a:srgbClr val="0070C0"/>
                </a:solidFill>
                <a:latin typeface="Arial Black" panose="020B0A04020102020204" pitchFamily="34" charset="0"/>
              </a:rPr>
              <a:t>організації</a:t>
            </a:r>
            <a:r>
              <a:rPr lang="ru-RU" sz="2400" dirty="0">
                <a:solidFill>
                  <a:srgbClr val="0070C0"/>
                </a:solidFill>
                <a:latin typeface="Arial Black" panose="020B0A04020102020204" pitchFamily="34" charset="0"/>
              </a:rPr>
              <a:t> </a:t>
            </a:r>
            <a:r>
              <a:rPr lang="ru-RU" sz="2400" dirty="0" err="1">
                <a:solidFill>
                  <a:srgbClr val="0070C0"/>
                </a:solidFill>
                <a:latin typeface="Arial Black" panose="020B0A04020102020204" pitchFamily="34" charset="0"/>
              </a:rPr>
              <a:t>централізованого</a:t>
            </a:r>
            <a:r>
              <a:rPr lang="ru-RU" sz="2400" dirty="0">
                <a:solidFill>
                  <a:srgbClr val="0070C0"/>
                </a:solidFill>
                <a:latin typeface="Arial Black" panose="020B0A04020102020204" pitchFamily="34" charset="0"/>
              </a:rPr>
              <a:t> </a:t>
            </a:r>
            <a:r>
              <a:rPr lang="ru-RU" sz="2400" dirty="0" err="1">
                <a:solidFill>
                  <a:srgbClr val="0070C0"/>
                </a:solidFill>
                <a:latin typeface="Arial Black" panose="020B0A04020102020204" pitchFamily="34" charset="0"/>
              </a:rPr>
              <a:t>водопостачання</a:t>
            </a:r>
            <a:r>
              <a:rPr lang="ru-RU" sz="2400" dirty="0">
                <a:solidFill>
                  <a:srgbClr val="0070C0"/>
                </a:solidFill>
                <a:latin typeface="Arial Black" panose="020B0A04020102020204" pitchFamily="34" charset="0"/>
              </a:rPr>
              <a:t> та </a:t>
            </a:r>
            <a:r>
              <a:rPr lang="ru-RU" sz="2400" dirty="0" err="1">
                <a:solidFill>
                  <a:srgbClr val="0070C0"/>
                </a:solidFill>
                <a:latin typeface="Arial Black" panose="020B0A04020102020204" pitchFamily="34" charset="0"/>
              </a:rPr>
              <a:t>швидко</a:t>
            </a:r>
            <a:r>
              <a:rPr lang="ru-RU" sz="2400" dirty="0">
                <a:solidFill>
                  <a:srgbClr val="0070C0"/>
                </a:solidFill>
                <a:latin typeface="Arial Black" panose="020B0A04020102020204" pitchFamily="34" charset="0"/>
              </a:rPr>
              <a:t> </a:t>
            </a:r>
            <a:r>
              <a:rPr lang="ru-RU" sz="2400" dirty="0" err="1">
                <a:solidFill>
                  <a:srgbClr val="0070C0"/>
                </a:solidFill>
                <a:latin typeface="Arial Black" panose="020B0A04020102020204" pitchFamily="34" charset="0"/>
              </a:rPr>
              <a:t>здійснювати</a:t>
            </a:r>
            <a:r>
              <a:rPr lang="ru-RU" sz="2400" dirty="0">
                <a:solidFill>
                  <a:srgbClr val="0070C0"/>
                </a:solidFill>
                <a:latin typeface="Arial Black" panose="020B0A04020102020204" pitchFamily="34" charset="0"/>
              </a:rPr>
              <a:t> </a:t>
            </a:r>
            <a:r>
              <a:rPr lang="ru-RU" sz="2400" dirty="0" err="1">
                <a:solidFill>
                  <a:srgbClr val="0070C0"/>
                </a:solidFill>
                <a:latin typeface="Arial Black" panose="020B0A04020102020204" pitchFamily="34" charset="0"/>
              </a:rPr>
              <a:t>роботи</a:t>
            </a:r>
            <a:r>
              <a:rPr lang="ru-RU" sz="2400" dirty="0">
                <a:solidFill>
                  <a:srgbClr val="0070C0"/>
                </a:solidFill>
                <a:latin typeface="Arial Black" panose="020B0A04020102020204" pitchFamily="34" charset="0"/>
              </a:rPr>
              <a:t> з </a:t>
            </a:r>
            <a:r>
              <a:rPr lang="ru-RU" sz="2400" dirty="0" err="1">
                <a:solidFill>
                  <a:srgbClr val="0070C0"/>
                </a:solidFill>
                <a:latin typeface="Arial Black" panose="020B0A04020102020204" pitchFamily="34" charset="0"/>
              </a:rPr>
              <a:t>проектування</a:t>
            </a:r>
            <a:r>
              <a:rPr lang="ru-RU" sz="2400" dirty="0">
                <a:solidFill>
                  <a:srgbClr val="0070C0"/>
                </a:solidFill>
                <a:latin typeface="Arial Black" panose="020B0A04020102020204" pitchFamily="34" charset="0"/>
              </a:rPr>
              <a:t> за </a:t>
            </a:r>
            <a:r>
              <a:rPr lang="ru-RU" sz="2400" dirty="0" err="1">
                <a:solidFill>
                  <a:srgbClr val="0070C0"/>
                </a:solidFill>
                <a:latin typeface="Arial Black" panose="020B0A04020102020204" pitchFamily="34" charset="0"/>
              </a:rPr>
              <a:t>допомогою</a:t>
            </a:r>
            <a:r>
              <a:rPr lang="ru-RU" sz="2400" dirty="0">
                <a:solidFill>
                  <a:srgbClr val="0070C0"/>
                </a:solidFill>
                <a:latin typeface="Arial Black" panose="020B0A04020102020204" pitchFamily="34" charset="0"/>
              </a:rPr>
              <a:t> </a:t>
            </a:r>
            <a:r>
              <a:rPr lang="ru-RU" sz="2400" dirty="0" err="1">
                <a:solidFill>
                  <a:srgbClr val="0070C0"/>
                </a:solidFill>
                <a:latin typeface="Arial Black" panose="020B0A04020102020204" pitchFamily="34" charset="0"/>
              </a:rPr>
              <a:t>технології</a:t>
            </a:r>
            <a:r>
              <a:rPr lang="ru-RU" sz="2400" dirty="0">
                <a:solidFill>
                  <a:srgbClr val="0070C0"/>
                </a:solidFill>
                <a:latin typeface="Arial Black" panose="020B0A04020102020204" pitchFamily="34" charset="0"/>
              </a:rPr>
              <a:t> ВІМ.</a:t>
            </a:r>
          </a:p>
          <a:p>
            <a:pPr algn="just"/>
            <a:endParaRPr lang="ru-RU" sz="2400" dirty="0">
              <a:solidFill>
                <a:srgbClr val="0070C0"/>
              </a:solidFill>
              <a:latin typeface="Arial Black" panose="020B0A04020102020204" pitchFamily="34" charset="0"/>
            </a:endParaRPr>
          </a:p>
        </p:txBody>
      </p:sp>
    </p:spTree>
    <p:extLst>
      <p:ext uri="{BB962C8B-B14F-4D97-AF65-F5344CB8AC3E}">
        <p14:creationId xmlns:p14="http://schemas.microsoft.com/office/powerpoint/2010/main" val="10579711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4816" y="252249"/>
            <a:ext cx="11330123" cy="6376660"/>
          </a:xfrm>
        </p:spPr>
      </p:pic>
    </p:spTree>
    <p:extLst>
      <p:ext uri="{BB962C8B-B14F-4D97-AF65-F5344CB8AC3E}">
        <p14:creationId xmlns:p14="http://schemas.microsoft.com/office/powerpoint/2010/main" val="3581498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8882" y="261749"/>
            <a:ext cx="11256580" cy="6270430"/>
          </a:xfrm>
        </p:spPr>
      </p:pic>
    </p:spTree>
    <p:extLst>
      <p:ext uri="{BB962C8B-B14F-4D97-AF65-F5344CB8AC3E}">
        <p14:creationId xmlns:p14="http://schemas.microsoft.com/office/powerpoint/2010/main" val="391015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838200" y="725214"/>
            <a:ext cx="10515600" cy="5451749"/>
          </a:xfrm>
        </p:spPr>
        <p:txBody>
          <a:bodyPr>
            <a:normAutofit lnSpcReduction="10000"/>
          </a:bodyPr>
          <a:lstStyle/>
          <a:p>
            <a:pPr marL="0" indent="0" algn="ctr">
              <a:lnSpc>
                <a:spcPct val="110000"/>
              </a:lnSpc>
              <a:buNone/>
            </a:pPr>
            <a:r>
              <a:rPr lang="uk-UA" sz="4800" dirty="0" smtClean="0">
                <a:solidFill>
                  <a:srgbClr val="0070C0"/>
                </a:solidFill>
                <a:latin typeface="Arial Black" panose="020B0A04020102020204" pitchFamily="34" charset="0"/>
              </a:rPr>
              <a:t>Первинне </a:t>
            </a:r>
            <a:r>
              <a:rPr lang="uk-UA" sz="4800" dirty="0">
                <a:solidFill>
                  <a:srgbClr val="0070C0"/>
                </a:solidFill>
                <a:latin typeface="Arial Black" panose="020B0A04020102020204" pitchFamily="34" charset="0"/>
              </a:rPr>
              <a:t>відновлення схеми водопровідних мереж населених пунктів будь-якого розміру та складності при втраті інформації на носіях (електронних, паперових) внаслідок </a:t>
            </a:r>
            <a:r>
              <a:rPr lang="uk-UA" sz="4800" dirty="0" smtClean="0">
                <a:solidFill>
                  <a:srgbClr val="0070C0"/>
                </a:solidFill>
                <a:latin typeface="Arial Black" panose="020B0A04020102020204" pitchFamily="34" charset="0"/>
              </a:rPr>
              <a:t>військових </a:t>
            </a:r>
            <a:r>
              <a:rPr lang="uk-UA" sz="4800" dirty="0">
                <a:solidFill>
                  <a:srgbClr val="0070C0"/>
                </a:solidFill>
                <a:latin typeface="Arial Black" panose="020B0A04020102020204" pitchFamily="34" charset="0"/>
              </a:rPr>
              <a:t>дій</a:t>
            </a:r>
            <a:endParaRPr lang="ru-RU" sz="4800" dirty="0">
              <a:solidFill>
                <a:srgbClr val="0070C0"/>
              </a:solidFill>
              <a:latin typeface="Arial Black" panose="020B0A04020102020204" pitchFamily="34" charset="0"/>
            </a:endParaRPr>
          </a:p>
        </p:txBody>
      </p:sp>
    </p:spTree>
    <p:extLst>
      <p:ext uri="{BB962C8B-B14F-4D97-AF65-F5344CB8AC3E}">
        <p14:creationId xmlns:p14="http://schemas.microsoft.com/office/powerpoint/2010/main" val="2175021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2"/>
          <p:cNvSpPr>
            <a:spLocks noGrp="1"/>
          </p:cNvSpPr>
          <p:nvPr>
            <p:ph type="title"/>
          </p:nvPr>
        </p:nvSpPr>
        <p:spPr>
          <a:xfrm>
            <a:off x="757238" y="365125"/>
            <a:ext cx="10596562" cy="6119813"/>
          </a:xfrm>
        </p:spPr>
        <p:txBody>
          <a:bodyPr>
            <a:normAutofit/>
          </a:bodyPr>
          <a:lstStyle/>
          <a:p>
            <a:pPr algn="ctr">
              <a:lnSpc>
                <a:spcPct val="100000"/>
              </a:lnSpc>
            </a:pPr>
            <a:r>
              <a:rPr lang="ru-RU" sz="2000" b="1" dirty="0">
                <a:solidFill>
                  <a:srgbClr val="0070C0"/>
                </a:solidFill>
                <a:latin typeface="Arial Black" panose="020B0A04020102020204" pitchFamily="34" charset="0"/>
              </a:rPr>
              <a:t> В </a:t>
            </a:r>
            <a:r>
              <a:rPr lang="ru-RU" sz="2000" b="1" dirty="0">
                <a:solidFill>
                  <a:srgbClr val="0070C0"/>
                </a:solidFill>
                <a:latin typeface="Arial Black" panose="020B0A04020102020204" pitchFamily="34" charset="0"/>
              </a:rPr>
              <a:t>даний</a:t>
            </a:r>
            <a:r>
              <a:rPr lang="ru-RU" sz="2000" b="1" dirty="0">
                <a:solidFill>
                  <a:srgbClr val="0070C0"/>
                </a:solidFill>
                <a:latin typeface="Arial Black" panose="020B0A04020102020204" pitchFamily="34" charset="0"/>
              </a:rPr>
              <a:t> час в </a:t>
            </a:r>
            <a:r>
              <a:rPr lang="ru-RU" sz="2000" b="1" dirty="0">
                <a:solidFill>
                  <a:srgbClr val="0070C0"/>
                </a:solidFill>
                <a:latin typeface="Arial Black" panose="020B0A04020102020204" pitchFamily="34" charset="0"/>
              </a:rPr>
              <a:t>Україні</a:t>
            </a:r>
            <a:r>
              <a:rPr lang="ru-RU" sz="2000" b="1" dirty="0">
                <a:solidFill>
                  <a:srgbClr val="0070C0"/>
                </a:solidFill>
                <a:latin typeface="Arial Black" panose="020B0A04020102020204" pitchFamily="34" charset="0"/>
              </a:rPr>
              <a:t> є </a:t>
            </a:r>
            <a:r>
              <a:rPr lang="ru-RU" sz="2000" b="1" dirty="0">
                <a:solidFill>
                  <a:srgbClr val="0070C0"/>
                </a:solidFill>
                <a:latin typeface="Arial Black" panose="020B0A04020102020204" pitchFamily="34" charset="0"/>
              </a:rPr>
              <a:t>кілька</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компаній</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що</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виконують</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роботи</a:t>
            </a:r>
            <a:r>
              <a:rPr lang="ru-RU" sz="2000" b="1" dirty="0">
                <a:solidFill>
                  <a:srgbClr val="0070C0"/>
                </a:solidFill>
                <a:latin typeface="Arial Black" panose="020B0A04020102020204" pitchFamily="34" charset="0"/>
              </a:rPr>
              <a:t> з </a:t>
            </a:r>
            <a:r>
              <a:rPr lang="ru-RU" sz="2000" b="1" dirty="0">
                <a:solidFill>
                  <a:srgbClr val="0070C0"/>
                </a:solidFill>
                <a:latin typeface="Arial Black" panose="020B0A04020102020204" pitchFamily="34" charset="0"/>
              </a:rPr>
              <a:t>розробки</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класичних</a:t>
            </a:r>
            <a:r>
              <a:rPr lang="ru-RU" sz="2000" b="1" dirty="0">
                <a:solidFill>
                  <a:srgbClr val="0070C0"/>
                </a:solidFill>
                <a:latin typeface="Arial Black" panose="020B0A04020102020204" pitchFamily="34" charset="0"/>
              </a:rPr>
              <a:t> ГІС та </a:t>
            </a:r>
            <a:r>
              <a:rPr lang="ru-RU" sz="2000" b="1" dirty="0">
                <a:solidFill>
                  <a:srgbClr val="0070C0"/>
                </a:solidFill>
                <a:latin typeface="Arial Black" panose="020B0A04020102020204" pitchFamily="34" charset="0"/>
              </a:rPr>
              <a:t>гідравлічних</a:t>
            </a:r>
            <a:r>
              <a:rPr lang="ru-RU" sz="2000" b="1" dirty="0">
                <a:solidFill>
                  <a:srgbClr val="0070C0"/>
                </a:solidFill>
                <a:latin typeface="Arial Black" panose="020B0A04020102020204" pitchFamily="34" charset="0"/>
              </a:rPr>
              <a:t> моделей, </a:t>
            </a:r>
            <a:r>
              <a:rPr lang="ru-RU" sz="2000" b="1" dirty="0">
                <a:solidFill>
                  <a:srgbClr val="0070C0"/>
                </a:solidFill>
                <a:latin typeface="Arial Black" panose="020B0A04020102020204" pitchFamily="34" charset="0"/>
              </a:rPr>
              <a:t>заснованих</a:t>
            </a:r>
            <a:r>
              <a:rPr lang="ru-RU" sz="2000" b="1" dirty="0">
                <a:solidFill>
                  <a:srgbClr val="0070C0"/>
                </a:solidFill>
                <a:latin typeface="Arial Black" panose="020B0A04020102020204" pitchFamily="34" charset="0"/>
              </a:rPr>
              <a:t> на </a:t>
            </a:r>
            <a:r>
              <a:rPr lang="ru-RU" sz="2000" b="1" dirty="0">
                <a:solidFill>
                  <a:srgbClr val="0070C0"/>
                </a:solidFill>
                <a:latin typeface="Arial Black" panose="020B0A04020102020204" pitchFamily="34" charset="0"/>
              </a:rPr>
              <a:t>створенні</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докладних</a:t>
            </a:r>
            <a:r>
              <a:rPr lang="ru-RU" sz="2000" b="1" dirty="0">
                <a:solidFill>
                  <a:srgbClr val="0070C0"/>
                </a:solidFill>
                <a:latin typeface="Arial Black" panose="020B0A04020102020204" pitchFamily="34" charset="0"/>
              </a:rPr>
              <a:t> карт, </a:t>
            </a:r>
            <a:r>
              <a:rPr lang="ru-RU" sz="2000" b="1" dirty="0">
                <a:solidFill>
                  <a:srgbClr val="0070C0"/>
                </a:solidFill>
                <a:latin typeface="Arial Black" panose="020B0A04020102020204" pitchFamily="34" charset="0"/>
              </a:rPr>
              <a:t>створення</a:t>
            </a:r>
            <a:r>
              <a:rPr lang="ru-RU" sz="2000" b="1" dirty="0">
                <a:solidFill>
                  <a:srgbClr val="0070C0"/>
                </a:solidFill>
                <a:latin typeface="Arial Black" panose="020B0A04020102020204" pitchFamily="34" charset="0"/>
              </a:rPr>
              <a:t> по</a:t>
            </a:r>
            <a:r>
              <a:rPr lang="uk-UA" sz="2000" b="1" dirty="0">
                <a:solidFill>
                  <a:srgbClr val="0070C0"/>
                </a:solidFill>
                <a:latin typeface="Arial Black" panose="020B0A04020102020204" pitchFamily="34" charset="0"/>
              </a:rPr>
              <a:t>в</a:t>
            </a:r>
            <a:r>
              <a:rPr lang="ru-RU" sz="2000" b="1" dirty="0">
                <a:solidFill>
                  <a:srgbClr val="0070C0"/>
                </a:solidFill>
                <a:latin typeface="Arial Black" panose="020B0A04020102020204" pitchFamily="34" charset="0"/>
              </a:rPr>
              <a:t>ної</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бази</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даних</a:t>
            </a:r>
            <a:r>
              <a:rPr lang="ru-RU" sz="2000" b="1" dirty="0">
                <a:solidFill>
                  <a:srgbClr val="0070C0"/>
                </a:solidFill>
                <a:latin typeface="Arial Black" panose="020B0A04020102020204" pitchFamily="34" charset="0"/>
              </a:rPr>
              <a:t> по мережах до кожного абонента, </a:t>
            </a:r>
            <a:r>
              <a:rPr lang="ru-RU" sz="2000" b="1" dirty="0">
                <a:solidFill>
                  <a:srgbClr val="0070C0"/>
                </a:solidFill>
                <a:latin typeface="Arial Black" panose="020B0A04020102020204" pitchFamily="34" charset="0"/>
              </a:rPr>
              <a:t>проведенням</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натурних</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робіт</a:t>
            </a:r>
            <a:r>
              <a:rPr lang="ru-RU" sz="2000" b="1" dirty="0">
                <a:solidFill>
                  <a:srgbClr val="0070C0"/>
                </a:solidFill>
                <a:latin typeface="Arial Black" panose="020B0A04020102020204" pitchFamily="34" charset="0"/>
              </a:rPr>
              <a:t> з </a:t>
            </a:r>
            <a:r>
              <a:rPr lang="ru-RU" sz="2000" b="1" dirty="0">
                <a:solidFill>
                  <a:srgbClr val="0070C0"/>
                </a:solidFill>
                <a:latin typeface="Arial Black" panose="020B0A04020102020204" pitchFamily="34" charset="0"/>
              </a:rPr>
              <a:t>паспортизації</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колодязів</a:t>
            </a:r>
            <a:r>
              <a:rPr lang="ru-RU" sz="2000" b="1" dirty="0">
                <a:solidFill>
                  <a:srgbClr val="0070C0"/>
                </a:solidFill>
                <a:latin typeface="Arial Black" panose="020B0A04020102020204" pitchFamily="34" charset="0"/>
              </a:rPr>
              <a:t> та </a:t>
            </a:r>
            <a:r>
              <a:rPr lang="ru-RU" sz="2000" b="1" dirty="0">
                <a:solidFill>
                  <a:srgbClr val="0070C0"/>
                </a:solidFill>
                <a:latin typeface="Arial Black" panose="020B0A04020102020204" pitchFamily="34" charset="0"/>
              </a:rPr>
              <a:t>ін</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Така</a:t>
            </a:r>
            <a:r>
              <a:rPr lang="ru-RU" sz="2000" b="1" dirty="0">
                <a:solidFill>
                  <a:srgbClr val="0070C0"/>
                </a:solidFill>
                <a:latin typeface="Arial Black" panose="020B0A04020102020204" pitchFamily="34" charset="0"/>
              </a:rPr>
              <a:t> робота </a:t>
            </a:r>
            <a:r>
              <a:rPr lang="ru-RU" sz="2000" b="1" dirty="0">
                <a:solidFill>
                  <a:srgbClr val="0070C0"/>
                </a:solidFill>
                <a:latin typeface="Arial Black" panose="020B0A04020102020204" pitchFamily="34" charset="0"/>
              </a:rPr>
              <a:t>залежить</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від</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розмірів</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населеного</a:t>
            </a:r>
            <a:r>
              <a:rPr lang="ru-RU" sz="2000" b="1" dirty="0">
                <a:solidFill>
                  <a:srgbClr val="0070C0"/>
                </a:solidFill>
                <a:latin typeface="Arial Black" panose="020B0A04020102020204" pitchFamily="34" charset="0"/>
              </a:rPr>
              <a:t> пункту</a:t>
            </a:r>
            <a:r>
              <a:rPr lang="uk-UA" sz="2000" b="1" dirty="0">
                <a:solidFill>
                  <a:srgbClr val="0070C0"/>
                </a:solidFill>
                <a:latin typeface="Arial Black" panose="020B0A04020102020204" pitchFamily="34" charset="0"/>
              </a:rPr>
              <a:t> та</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вимагає</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місяці</a:t>
            </a:r>
            <a:r>
              <a:rPr lang="ru-RU" sz="2000" b="1" dirty="0">
                <a:solidFill>
                  <a:srgbClr val="0070C0"/>
                </a:solidFill>
                <a:latin typeface="Arial Black" panose="020B0A04020102020204" pitchFamily="34" charset="0"/>
              </a:rPr>
              <a:t> та роки</a:t>
            </a:r>
            <a:r>
              <a:rPr lang="ru-RU" sz="2000" b="1" dirty="0" smtClean="0">
                <a:solidFill>
                  <a:srgbClr val="0070C0"/>
                </a:solidFill>
                <a:latin typeface="Arial Black" panose="020B0A04020102020204" pitchFamily="34" charset="0"/>
              </a:rPr>
              <a:t>.</a:t>
            </a:r>
            <a:br>
              <a:rPr lang="ru-RU" sz="2000" b="1" dirty="0" smtClean="0">
                <a:solidFill>
                  <a:srgbClr val="0070C0"/>
                </a:solidFill>
                <a:latin typeface="Arial Black" panose="020B0A04020102020204" pitchFamily="34" charset="0"/>
              </a:rPr>
            </a:br>
            <a:r>
              <a:rPr lang="ru-RU" sz="2000" b="1" dirty="0">
                <a:solidFill>
                  <a:srgbClr val="0070C0"/>
                </a:solidFill>
                <a:latin typeface="Arial Black" panose="020B0A04020102020204" pitchFamily="34" charset="0"/>
              </a:rPr>
              <a:t/>
            </a:r>
            <a:br>
              <a:rPr lang="ru-RU" sz="2000" b="1" dirty="0">
                <a:solidFill>
                  <a:srgbClr val="0070C0"/>
                </a:solidFill>
                <a:latin typeface="Arial Black" panose="020B0A04020102020204" pitchFamily="34" charset="0"/>
              </a:rPr>
            </a:br>
            <a:r>
              <a:rPr lang="ru-RU" sz="2000" b="1" dirty="0">
                <a:solidFill>
                  <a:srgbClr val="0070C0"/>
                </a:solidFill>
                <a:latin typeface="Arial Black" panose="020B0A04020102020204" pitchFamily="34" charset="0"/>
              </a:rPr>
              <a:t>Для н</a:t>
            </a:r>
            <a:r>
              <a:rPr lang="uk-UA" sz="2000" b="1" dirty="0">
                <a:solidFill>
                  <a:srgbClr val="0070C0"/>
                </a:solidFill>
                <a:latin typeface="Arial Black" panose="020B0A04020102020204" pitchFamily="34" charset="0"/>
              </a:rPr>
              <a:t>а</a:t>
            </a:r>
            <a:r>
              <a:rPr lang="ru-RU" sz="2000" b="1" dirty="0">
                <a:solidFill>
                  <a:srgbClr val="0070C0"/>
                </a:solidFill>
                <a:latin typeface="Arial Black" panose="020B0A04020102020204" pitchFamily="34" charset="0"/>
              </a:rPr>
              <a:t>селенних</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пунктів</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постраждалих</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від</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наводнення</a:t>
            </a:r>
            <a:r>
              <a:rPr lang="ru-RU" sz="2000" b="1" dirty="0">
                <a:solidFill>
                  <a:srgbClr val="0070C0"/>
                </a:solidFill>
                <a:latin typeface="Arial Black" panose="020B0A04020102020204" pitchFamily="34" charset="0"/>
              </a:rPr>
              <a:t> і </a:t>
            </a:r>
            <a:r>
              <a:rPr lang="ru-RU" sz="2000" b="1" dirty="0">
                <a:solidFill>
                  <a:srgbClr val="0070C0"/>
                </a:solidFill>
                <a:latin typeface="Arial Black" panose="020B0A04020102020204" pitchFamily="34" charset="0"/>
              </a:rPr>
              <a:t>військових</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дій</a:t>
            </a:r>
            <a:r>
              <a:rPr lang="ru-RU" sz="2000" b="1" dirty="0">
                <a:solidFill>
                  <a:srgbClr val="0070C0"/>
                </a:solidFill>
                <a:latin typeface="Arial Black" panose="020B0A04020102020204" pitchFamily="34" charset="0"/>
              </a:rPr>
              <a:t> такого часу </a:t>
            </a:r>
            <a:r>
              <a:rPr lang="ru-RU" sz="2000" b="1" dirty="0">
                <a:solidFill>
                  <a:srgbClr val="0070C0"/>
                </a:solidFill>
                <a:latin typeface="Arial Black" panose="020B0A04020102020204" pitchFamily="34" charset="0"/>
              </a:rPr>
              <a:t>немає</a:t>
            </a:r>
            <a:r>
              <a:rPr lang="ru-RU" sz="2000" b="1" dirty="0">
                <a:solidFill>
                  <a:srgbClr val="0070C0"/>
                </a:solidFill>
                <a:latin typeface="Arial Black" panose="020B0A04020102020204" pitchFamily="34" charset="0"/>
              </a:rPr>
              <a:t> і </a:t>
            </a:r>
            <a:r>
              <a:rPr lang="ru-RU" sz="2000" b="1" dirty="0">
                <a:solidFill>
                  <a:srgbClr val="0070C0"/>
                </a:solidFill>
                <a:latin typeface="Arial Black" panose="020B0A04020102020204" pitchFamily="34" charset="0"/>
              </a:rPr>
              <a:t>класичні</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методи</a:t>
            </a:r>
            <a:r>
              <a:rPr lang="ru-RU" sz="2000" b="1" dirty="0">
                <a:solidFill>
                  <a:srgbClr val="0070C0"/>
                </a:solidFill>
                <a:latin typeface="Arial Black" panose="020B0A04020102020204" pitchFamily="34" charset="0"/>
              </a:rPr>
              <a:t> не </a:t>
            </a:r>
            <a:r>
              <a:rPr lang="ru-RU" sz="2000" b="1" dirty="0">
                <a:solidFill>
                  <a:srgbClr val="0070C0"/>
                </a:solidFill>
                <a:latin typeface="Arial Black" panose="020B0A04020102020204" pitchFamily="34" charset="0"/>
              </a:rPr>
              <a:t>підходять</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Питання</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із</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забезпечення</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населення</a:t>
            </a:r>
            <a:r>
              <a:rPr lang="ru-RU" sz="2000" b="1" dirty="0">
                <a:solidFill>
                  <a:srgbClr val="0070C0"/>
                </a:solidFill>
                <a:latin typeface="Arial Black" panose="020B0A04020102020204" pitchFamily="34" charset="0"/>
              </a:rPr>
              <a:t> водою </a:t>
            </a:r>
            <a:r>
              <a:rPr lang="ru-RU" sz="2000" b="1" dirty="0">
                <a:solidFill>
                  <a:srgbClr val="0070C0"/>
                </a:solidFill>
                <a:latin typeface="Arial Black" panose="020B0A04020102020204" pitchFamily="34" charset="0"/>
              </a:rPr>
              <a:t>необхідно</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вирішити</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негайно</a:t>
            </a:r>
            <a:r>
              <a:rPr lang="ru-RU" sz="2000" b="1" dirty="0" smtClean="0">
                <a:solidFill>
                  <a:srgbClr val="0070C0"/>
                </a:solidFill>
                <a:latin typeface="Arial Black" panose="020B0A04020102020204" pitchFamily="34" charset="0"/>
              </a:rPr>
              <a:t>!</a:t>
            </a:r>
            <a:br>
              <a:rPr lang="ru-RU" sz="2000" b="1" dirty="0" smtClean="0">
                <a:solidFill>
                  <a:srgbClr val="0070C0"/>
                </a:solidFill>
                <a:latin typeface="Arial Black" panose="020B0A04020102020204" pitchFamily="34" charset="0"/>
              </a:rPr>
            </a:br>
            <a:r>
              <a:rPr lang="ru-RU" sz="2000" b="1" dirty="0">
                <a:solidFill>
                  <a:srgbClr val="0070C0"/>
                </a:solidFill>
                <a:latin typeface="Arial Black" panose="020B0A04020102020204" pitchFamily="34" charset="0"/>
              </a:rPr>
              <a:t/>
            </a:r>
            <a:br>
              <a:rPr lang="ru-RU" sz="2000" b="1" dirty="0">
                <a:solidFill>
                  <a:srgbClr val="0070C0"/>
                </a:solidFill>
                <a:latin typeface="Arial Black" panose="020B0A04020102020204" pitchFamily="34" charset="0"/>
              </a:rPr>
            </a:b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Консорціум</a:t>
            </a:r>
            <a:r>
              <a:rPr lang="ru-RU" sz="2000" b="1" dirty="0">
                <a:solidFill>
                  <a:srgbClr val="0070C0"/>
                </a:solidFill>
                <a:latin typeface="Arial Black" panose="020B0A04020102020204" pitchFamily="34" charset="0"/>
              </a:rPr>
              <a:t> ІТОТГ </a:t>
            </a:r>
            <a:r>
              <a:rPr lang="ru-RU" sz="2000" b="1" dirty="0">
                <a:solidFill>
                  <a:srgbClr val="0070C0"/>
                </a:solidFill>
                <a:latin typeface="Arial Black" panose="020B0A04020102020204" pitchFamily="34" charset="0"/>
              </a:rPr>
              <a:t>пропонує</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інший</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підхід</a:t>
            </a:r>
            <a:r>
              <a:rPr lang="ru-RU" sz="2000" b="1" dirty="0">
                <a:solidFill>
                  <a:srgbClr val="0070C0"/>
                </a:solidFill>
                <a:latin typeface="Arial Black" panose="020B0A04020102020204" pitchFamily="34" charset="0"/>
              </a:rPr>
              <a:t> до </a:t>
            </a:r>
            <a:r>
              <a:rPr lang="ru-RU" sz="2000" b="1" dirty="0">
                <a:solidFill>
                  <a:srgbClr val="0070C0"/>
                </a:solidFill>
                <a:latin typeface="Arial Black" panose="020B0A04020102020204" pitchFamily="34" charset="0"/>
              </a:rPr>
              <a:t>вирішення</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цієї</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проблеми</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менш</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точний</a:t>
            </a:r>
            <a:r>
              <a:rPr lang="ru-RU" sz="2000" b="1" dirty="0">
                <a:solidFill>
                  <a:srgbClr val="0070C0"/>
                </a:solidFill>
                <a:latin typeface="Arial Black" panose="020B0A04020102020204" pitchFamily="34" charset="0"/>
              </a:rPr>
              <a:t>, але </a:t>
            </a:r>
            <a:r>
              <a:rPr lang="ru-RU" sz="2000" b="1" dirty="0">
                <a:solidFill>
                  <a:srgbClr val="0070C0"/>
                </a:solidFill>
                <a:latin typeface="Arial Black" panose="020B0A04020102020204" pitchFamily="34" charset="0"/>
              </a:rPr>
              <a:t>досить</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швидкий</a:t>
            </a:r>
            <a:r>
              <a:rPr lang="ru-RU" sz="2000" b="1" dirty="0" smtClean="0">
                <a:solidFill>
                  <a:srgbClr val="0070C0"/>
                </a:solidFill>
                <a:latin typeface="Arial Black" panose="020B0A04020102020204" pitchFamily="34" charset="0"/>
              </a:rPr>
              <a:t>.</a:t>
            </a:r>
            <a:br>
              <a:rPr lang="ru-RU" sz="2000" b="1" dirty="0" smtClean="0">
                <a:solidFill>
                  <a:srgbClr val="0070C0"/>
                </a:solidFill>
                <a:latin typeface="Arial Black" panose="020B0A04020102020204" pitchFamily="34" charset="0"/>
              </a:rPr>
            </a:br>
            <a:r>
              <a:rPr lang="ru-RU" sz="2000" b="1" dirty="0">
                <a:solidFill>
                  <a:srgbClr val="0070C0"/>
                </a:solidFill>
                <a:latin typeface="Arial Black" panose="020B0A04020102020204" pitchFamily="34" charset="0"/>
              </a:rPr>
              <a:t/>
            </a:r>
            <a:br>
              <a:rPr lang="ru-RU" sz="2000" b="1" dirty="0">
                <a:solidFill>
                  <a:srgbClr val="0070C0"/>
                </a:solidFill>
                <a:latin typeface="Arial Black" panose="020B0A04020102020204" pitchFamily="34" charset="0"/>
              </a:rPr>
            </a:br>
            <a:r>
              <a:rPr lang="ru-RU" sz="2000" b="1" dirty="0">
                <a:solidFill>
                  <a:srgbClr val="0070C0"/>
                </a:solidFill>
                <a:latin typeface="Arial Black" panose="020B0A04020102020204" pitchFamily="34" charset="0"/>
              </a:rPr>
              <a:t>   Ми </a:t>
            </a:r>
            <a:r>
              <a:rPr lang="ru-RU" sz="2000" b="1" dirty="0">
                <a:solidFill>
                  <a:srgbClr val="0070C0"/>
                </a:solidFill>
                <a:latin typeface="Arial Black" panose="020B0A04020102020204" pitchFamily="34" charset="0"/>
              </a:rPr>
              <a:t>пропонуємо</a:t>
            </a:r>
            <a:r>
              <a:rPr lang="ru-RU" sz="2000" b="1" dirty="0">
                <a:solidFill>
                  <a:srgbClr val="0070C0"/>
                </a:solidFill>
                <a:latin typeface="Arial Black" panose="020B0A04020102020204" pitchFamily="34" charset="0"/>
              </a:rPr>
              <a:t> три </a:t>
            </a:r>
            <a:r>
              <a:rPr lang="ru-RU" sz="2000" b="1" dirty="0">
                <a:solidFill>
                  <a:srgbClr val="0070C0"/>
                </a:solidFill>
                <a:latin typeface="Arial Black" panose="020B0A04020102020204" pitchFamily="34" charset="0"/>
              </a:rPr>
              <a:t>варіанти</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вирішення</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проблеми</a:t>
            </a:r>
            <a:r>
              <a:rPr lang="ru-RU" sz="2000" b="1" dirty="0">
                <a:solidFill>
                  <a:srgbClr val="0070C0"/>
                </a:solidFill>
                <a:latin typeface="Arial Black" panose="020B0A04020102020204" pitchFamily="34" charset="0"/>
              </a:rPr>
              <a:t> в </a:t>
            </a:r>
            <a:r>
              <a:rPr lang="ru-RU" sz="2000" b="1" dirty="0">
                <a:solidFill>
                  <a:srgbClr val="0070C0"/>
                </a:solidFill>
                <a:latin typeface="Arial Black" panose="020B0A04020102020204" pitchFamily="34" charset="0"/>
              </a:rPr>
              <a:t>залежності</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від</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наявної</a:t>
            </a:r>
            <a:r>
              <a:rPr lang="ru-RU" sz="2000" b="1" dirty="0">
                <a:solidFill>
                  <a:srgbClr val="0070C0"/>
                </a:solidFill>
                <a:latin typeface="Arial Black" panose="020B0A04020102020204" pitchFamily="34" charset="0"/>
              </a:rPr>
              <a:t> </a:t>
            </a:r>
            <a:r>
              <a:rPr lang="ru-RU" sz="2000" b="1" dirty="0">
                <a:solidFill>
                  <a:srgbClr val="0070C0"/>
                </a:solidFill>
                <a:latin typeface="Arial Black" panose="020B0A04020102020204" pitchFamily="34" charset="0"/>
              </a:rPr>
              <a:t>інформації</a:t>
            </a:r>
            <a:r>
              <a:rPr lang="ru-RU" sz="2000" b="1" dirty="0">
                <a:solidFill>
                  <a:srgbClr val="0070C0"/>
                </a:solidFill>
                <a:latin typeface="Arial Black" panose="020B0A04020102020204" pitchFamily="34" charset="0"/>
              </a:rPr>
              <a:t>:</a:t>
            </a:r>
            <a:br>
              <a:rPr lang="ru-RU" sz="2000" b="1" dirty="0">
                <a:solidFill>
                  <a:srgbClr val="0070C0"/>
                </a:solidFill>
                <a:latin typeface="Arial Black" panose="020B0A04020102020204" pitchFamily="34" charset="0"/>
              </a:rPr>
            </a:br>
            <a:endParaRPr lang="ru-RU" sz="2000" b="1" dirty="0">
              <a:solidFill>
                <a:srgbClr val="0070C0"/>
              </a:solidFill>
              <a:latin typeface="Arial Black" panose="020B0A04020102020204" pitchFamily="34" charset="0"/>
            </a:endParaRPr>
          </a:p>
        </p:txBody>
      </p:sp>
    </p:spTree>
    <p:extLst>
      <p:ext uri="{BB962C8B-B14F-4D97-AF65-F5344CB8AC3E}">
        <p14:creationId xmlns:p14="http://schemas.microsoft.com/office/powerpoint/2010/main" val="3373454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7158" y="220717"/>
            <a:ext cx="10176642" cy="924911"/>
          </a:xfrm>
        </p:spPr>
        <p:txBody>
          <a:bodyPr>
            <a:normAutofit/>
          </a:bodyPr>
          <a:lstStyle/>
          <a:p>
            <a:pPr algn="ctr"/>
            <a:r>
              <a:rPr lang="uk-UA" sz="2400" dirty="0" smtClean="0">
                <a:solidFill>
                  <a:srgbClr val="002060"/>
                </a:solidFill>
                <a:latin typeface="Arial Black" panose="020B0A04020102020204" pitchFamily="34" charset="0"/>
              </a:rPr>
              <a:t>І. </a:t>
            </a:r>
            <a:r>
              <a:rPr lang="ru-RU" sz="2400" dirty="0" smtClean="0">
                <a:solidFill>
                  <a:srgbClr val="002060"/>
                </a:solidFill>
                <a:latin typeface="Arial Black" panose="020B0A04020102020204" pitchFamily="34" charset="0"/>
              </a:rPr>
              <a:t>За </a:t>
            </a:r>
            <a:r>
              <a:rPr lang="ru-RU" sz="2400" dirty="0">
                <a:solidFill>
                  <a:srgbClr val="002060"/>
                </a:solidFill>
                <a:latin typeface="Arial Black" panose="020B0A04020102020204" pitchFamily="34" charset="0"/>
              </a:rPr>
              <a:t>наявності</a:t>
            </a:r>
            <a:r>
              <a:rPr lang="ru-RU" sz="2400" dirty="0">
                <a:solidFill>
                  <a:srgbClr val="002060"/>
                </a:solidFill>
                <a:latin typeface="Arial Black" panose="020B0A04020102020204" pitchFamily="34" charset="0"/>
              </a:rPr>
              <a:t> </a:t>
            </a:r>
            <a:r>
              <a:rPr lang="ru-RU" sz="2400" dirty="0">
                <a:solidFill>
                  <a:srgbClr val="002060"/>
                </a:solidFill>
                <a:latin typeface="Arial Black" panose="020B0A04020102020204" pitchFamily="34" charset="0"/>
              </a:rPr>
              <a:t>інформаційної</a:t>
            </a:r>
            <a:r>
              <a:rPr lang="ru-RU" sz="2400" dirty="0">
                <a:solidFill>
                  <a:srgbClr val="002060"/>
                </a:solidFill>
                <a:latin typeface="Arial Black" panose="020B0A04020102020204" pitchFamily="34" charset="0"/>
              </a:rPr>
              <a:t> </a:t>
            </a:r>
            <a:r>
              <a:rPr lang="ru-RU" sz="2400" dirty="0">
                <a:solidFill>
                  <a:srgbClr val="002060"/>
                </a:solidFill>
                <a:latin typeface="Arial Black" panose="020B0A04020102020204" pitchFamily="34" charset="0"/>
              </a:rPr>
              <a:t>бази</a:t>
            </a:r>
            <a:r>
              <a:rPr lang="ru-RU" sz="2400" dirty="0">
                <a:solidFill>
                  <a:srgbClr val="002060"/>
                </a:solidFill>
                <a:latin typeface="Arial Black" panose="020B0A04020102020204" pitchFamily="34" charset="0"/>
              </a:rPr>
              <a:t> мереж </a:t>
            </a:r>
            <a:r>
              <a:rPr lang="ru-RU" sz="2400" dirty="0">
                <a:solidFill>
                  <a:srgbClr val="002060"/>
                </a:solidFill>
                <a:latin typeface="Arial Black" panose="020B0A04020102020204" pitchFamily="34" charset="0"/>
              </a:rPr>
              <a:t>водопостачання</a:t>
            </a:r>
            <a:r>
              <a:rPr lang="ru-RU" sz="2400" dirty="0">
                <a:solidFill>
                  <a:srgbClr val="002060"/>
                </a:solidFill>
                <a:latin typeface="Arial Black" panose="020B0A04020102020204" pitchFamily="34" charset="0"/>
              </a:rPr>
              <a:t>, в тому </a:t>
            </a:r>
            <a:r>
              <a:rPr lang="ru-RU" sz="2400" dirty="0">
                <a:solidFill>
                  <a:srgbClr val="002060"/>
                </a:solidFill>
                <a:latin typeface="Arial Black" panose="020B0A04020102020204" pitchFamily="34" charset="0"/>
              </a:rPr>
              <a:t>числі</a:t>
            </a:r>
            <a:r>
              <a:rPr lang="ru-RU" sz="2400" dirty="0">
                <a:solidFill>
                  <a:srgbClr val="002060"/>
                </a:solidFill>
                <a:latin typeface="Arial Black" panose="020B0A04020102020204" pitchFamily="34" charset="0"/>
              </a:rPr>
              <a:t> і </a:t>
            </a:r>
            <a:r>
              <a:rPr lang="ru-RU" sz="2400" dirty="0">
                <a:solidFill>
                  <a:srgbClr val="002060"/>
                </a:solidFill>
                <a:latin typeface="Arial Black" panose="020B0A04020102020204" pitchFamily="34" charset="0"/>
              </a:rPr>
              <a:t>гідравлічних</a:t>
            </a:r>
            <a:r>
              <a:rPr lang="ru-RU" sz="2400" dirty="0">
                <a:solidFill>
                  <a:srgbClr val="002060"/>
                </a:solidFill>
                <a:latin typeface="Arial Black" panose="020B0A04020102020204" pitchFamily="34" charset="0"/>
              </a:rPr>
              <a:t> </a:t>
            </a:r>
            <a:r>
              <a:rPr lang="ru-RU" sz="2400" dirty="0" smtClean="0">
                <a:solidFill>
                  <a:srgbClr val="002060"/>
                </a:solidFill>
                <a:latin typeface="Arial Black" panose="020B0A04020102020204" pitchFamily="34" charset="0"/>
              </a:rPr>
              <a:t>моделей</a:t>
            </a:r>
            <a:endParaRPr lang="ru-RU" sz="2400" dirty="0">
              <a:solidFill>
                <a:srgbClr val="002060"/>
              </a:solidFill>
              <a:latin typeface="Arial Black" panose="020B0A04020102020204" pitchFamily="34" charset="0"/>
            </a:endParaRPr>
          </a:p>
        </p:txBody>
      </p:sp>
      <p:sp>
        <p:nvSpPr>
          <p:cNvPr id="3" name="Объект 2"/>
          <p:cNvSpPr>
            <a:spLocks noGrp="1"/>
          </p:cNvSpPr>
          <p:nvPr>
            <p:ph idx="1"/>
          </p:nvPr>
        </p:nvSpPr>
        <p:spPr>
          <a:xfrm>
            <a:off x="914400" y="1450482"/>
            <a:ext cx="10439400" cy="4726481"/>
          </a:xfrm>
        </p:spPr>
        <p:txBody>
          <a:bodyPr>
            <a:normAutofit/>
          </a:bodyPr>
          <a:lstStyle/>
          <a:p>
            <a:pPr marL="0" lvl="0" indent="0" algn="just">
              <a:buNone/>
            </a:pPr>
            <a:r>
              <a:rPr lang="ru-RU" sz="2400" b="1" dirty="0" smtClean="0">
                <a:solidFill>
                  <a:srgbClr val="0070C0"/>
                </a:solidFill>
                <a:latin typeface="Arial Black" panose="020B0A04020102020204" pitchFamily="34" charset="0"/>
              </a:rPr>
              <a:t>1. </a:t>
            </a:r>
            <a:r>
              <a:rPr lang="ru-RU" sz="2400" b="1" dirty="0" smtClean="0">
                <a:solidFill>
                  <a:srgbClr val="0070C0"/>
                </a:solidFill>
                <a:latin typeface="Arial Black" panose="020B0A04020102020204" pitchFamily="34" charset="0"/>
              </a:rPr>
              <a:t>Визначення</a:t>
            </a:r>
            <a:r>
              <a:rPr lang="ru-RU" sz="2400" b="1" dirty="0" smtClean="0">
                <a:solidFill>
                  <a:srgbClr val="0070C0"/>
                </a:solidFill>
                <a:latin typeface="Arial Black" panose="020B0A04020102020204" pitchFamily="34" charset="0"/>
              </a:rPr>
              <a:t> та </a:t>
            </a:r>
            <a:r>
              <a:rPr lang="ru-RU" sz="2400" b="1" dirty="0" smtClean="0">
                <a:solidFill>
                  <a:srgbClr val="0070C0"/>
                </a:solidFill>
                <a:latin typeface="Arial Black" panose="020B0A04020102020204" pitchFamily="34" charset="0"/>
              </a:rPr>
              <a:t>нанесення</a:t>
            </a:r>
            <a:r>
              <a:rPr lang="ru-RU" sz="2400" b="1" dirty="0" smtClean="0">
                <a:solidFill>
                  <a:srgbClr val="0070C0"/>
                </a:solidFill>
                <a:latin typeface="Arial Black" panose="020B0A04020102020204" pitchFamily="34" charset="0"/>
              </a:rPr>
              <a:t> на карту </a:t>
            </a:r>
            <a:r>
              <a:rPr lang="ru-RU" sz="2400" b="1" dirty="0" smtClean="0">
                <a:solidFill>
                  <a:srgbClr val="0070C0"/>
                </a:solidFill>
                <a:latin typeface="Arial Black" panose="020B0A04020102020204" pitchFamily="34" charset="0"/>
              </a:rPr>
              <a:t>ділянок</a:t>
            </a:r>
            <a:r>
              <a:rPr lang="ru-RU" sz="2400" b="1" dirty="0" smtClean="0">
                <a:solidFill>
                  <a:srgbClr val="0070C0"/>
                </a:solidFill>
                <a:latin typeface="Arial Black" panose="020B0A04020102020204" pitchFamily="34" charset="0"/>
              </a:rPr>
              <a:t> </a:t>
            </a:r>
            <a:r>
              <a:rPr lang="ru-RU" sz="2400" b="1" dirty="0" smtClean="0">
                <a:solidFill>
                  <a:srgbClr val="0070C0"/>
                </a:solidFill>
                <a:latin typeface="Arial Black" panose="020B0A04020102020204" pitchFamily="34" charset="0"/>
              </a:rPr>
              <a:t>мережі</a:t>
            </a:r>
            <a:r>
              <a:rPr lang="ru-RU" sz="2400" b="1" dirty="0" smtClean="0">
                <a:solidFill>
                  <a:srgbClr val="0070C0"/>
                </a:solidFill>
                <a:latin typeface="Arial Black" panose="020B0A04020102020204" pitchFamily="34" charset="0"/>
              </a:rPr>
              <a:t>, </a:t>
            </a:r>
            <a:r>
              <a:rPr lang="ru-RU" sz="2400" b="1" dirty="0" smtClean="0">
                <a:solidFill>
                  <a:srgbClr val="0070C0"/>
                </a:solidFill>
                <a:latin typeface="Arial Black" panose="020B0A04020102020204" pitchFamily="34" charset="0"/>
              </a:rPr>
              <a:t>що</a:t>
            </a:r>
            <a:r>
              <a:rPr lang="ru-RU" sz="2400" b="1" dirty="0" smtClean="0">
                <a:solidFill>
                  <a:srgbClr val="0070C0"/>
                </a:solidFill>
                <a:latin typeface="Arial Black" panose="020B0A04020102020204" pitchFamily="34" charset="0"/>
              </a:rPr>
              <a:t> </a:t>
            </a:r>
            <a:r>
              <a:rPr lang="ru-RU" sz="2400" b="1" dirty="0" smtClean="0">
                <a:solidFill>
                  <a:srgbClr val="0070C0"/>
                </a:solidFill>
                <a:latin typeface="Arial Black" panose="020B0A04020102020204" pitchFamily="34" charset="0"/>
              </a:rPr>
              <a:t>зазнали</a:t>
            </a:r>
            <a:r>
              <a:rPr lang="ru-RU" sz="2400" b="1" dirty="0" smtClean="0">
                <a:solidFill>
                  <a:srgbClr val="0070C0"/>
                </a:solidFill>
                <a:latin typeface="Arial Black" panose="020B0A04020102020204" pitchFamily="34" charset="0"/>
              </a:rPr>
              <a:t> </a:t>
            </a:r>
            <a:r>
              <a:rPr lang="ru-RU" sz="2400" b="1" dirty="0" smtClean="0">
                <a:solidFill>
                  <a:srgbClr val="0070C0"/>
                </a:solidFill>
                <a:latin typeface="Arial Black" panose="020B0A04020102020204" pitchFamily="34" charset="0"/>
              </a:rPr>
              <a:t>руйнування</a:t>
            </a:r>
            <a:r>
              <a:rPr lang="ru-RU" sz="2400" b="1" dirty="0" smtClean="0">
                <a:solidFill>
                  <a:srgbClr val="0070C0"/>
                </a:solidFill>
                <a:latin typeface="Arial Black" panose="020B0A04020102020204" pitchFamily="34" charset="0"/>
              </a:rPr>
              <a:t> з </a:t>
            </a:r>
            <a:r>
              <a:rPr lang="ru-RU" sz="2400" b="1" dirty="0" smtClean="0">
                <a:solidFill>
                  <a:srgbClr val="0070C0"/>
                </a:solidFill>
                <a:latin typeface="Arial Black" panose="020B0A04020102020204" pitchFamily="34" charset="0"/>
              </a:rPr>
              <a:t>оцінкою</a:t>
            </a:r>
            <a:r>
              <a:rPr lang="ru-RU" sz="2400" b="1" dirty="0" smtClean="0">
                <a:solidFill>
                  <a:srgbClr val="0070C0"/>
                </a:solidFill>
                <a:latin typeface="Arial Black" panose="020B0A04020102020204" pitchFamily="34" charset="0"/>
              </a:rPr>
              <a:t> </a:t>
            </a:r>
            <a:r>
              <a:rPr lang="ru-RU" sz="2400" b="1" dirty="0" smtClean="0">
                <a:solidFill>
                  <a:srgbClr val="0070C0"/>
                </a:solidFill>
                <a:latin typeface="Arial Black" panose="020B0A04020102020204" pitchFamily="34" charset="0"/>
              </a:rPr>
              <a:t>можливості</a:t>
            </a:r>
            <a:r>
              <a:rPr lang="ru-RU" sz="2400" b="1" dirty="0" smtClean="0">
                <a:solidFill>
                  <a:srgbClr val="0070C0"/>
                </a:solidFill>
                <a:latin typeface="Arial Black" panose="020B0A04020102020204" pitchFamily="34" charset="0"/>
              </a:rPr>
              <a:t> </a:t>
            </a:r>
            <a:r>
              <a:rPr lang="ru-RU" sz="2400" b="1" dirty="0" smtClean="0">
                <a:solidFill>
                  <a:srgbClr val="0070C0"/>
                </a:solidFill>
                <a:latin typeface="Arial Black" panose="020B0A04020102020204" pitchFamily="34" charset="0"/>
              </a:rPr>
              <a:t>їх</a:t>
            </a:r>
            <a:r>
              <a:rPr lang="ru-RU" sz="2400" b="1" dirty="0" smtClean="0">
                <a:solidFill>
                  <a:srgbClr val="0070C0"/>
                </a:solidFill>
                <a:latin typeface="Arial Black" panose="020B0A04020102020204" pitchFamily="34" charset="0"/>
              </a:rPr>
              <a:t> оперативного </a:t>
            </a:r>
            <a:r>
              <a:rPr lang="ru-RU" sz="2400" b="1" dirty="0" smtClean="0">
                <a:solidFill>
                  <a:srgbClr val="0070C0"/>
                </a:solidFill>
                <a:latin typeface="Arial Black" panose="020B0A04020102020204" pitchFamily="34" charset="0"/>
              </a:rPr>
              <a:t>відновлення</a:t>
            </a:r>
            <a:r>
              <a:rPr lang="uk-UA" sz="2400" b="1" dirty="0" smtClean="0">
                <a:solidFill>
                  <a:srgbClr val="0070C0"/>
                </a:solidFill>
                <a:latin typeface="Arial Black" panose="020B0A04020102020204" pitchFamily="34" charset="0"/>
              </a:rPr>
              <a:t>.</a:t>
            </a:r>
          </a:p>
          <a:p>
            <a:pPr marL="0" lvl="0" indent="0" algn="just">
              <a:buNone/>
            </a:pPr>
            <a:r>
              <a:rPr lang="ru-RU" sz="2400" b="1" dirty="0" smtClean="0">
                <a:solidFill>
                  <a:srgbClr val="0070C0"/>
                </a:solidFill>
                <a:latin typeface="Arial Black" panose="020B0A04020102020204" pitchFamily="34" charset="0"/>
              </a:rPr>
              <a:t>2. </a:t>
            </a:r>
            <a:r>
              <a:rPr lang="ru-RU" sz="2400" b="1" dirty="0" smtClean="0">
                <a:solidFill>
                  <a:srgbClr val="0070C0"/>
                </a:solidFill>
                <a:latin typeface="Arial Black" panose="020B0A04020102020204" pitchFamily="34" charset="0"/>
              </a:rPr>
              <a:t>Визначення</a:t>
            </a:r>
            <a:r>
              <a:rPr lang="ru-RU" sz="2400" b="1" dirty="0" smtClean="0">
                <a:solidFill>
                  <a:srgbClr val="0070C0"/>
                </a:solidFill>
                <a:latin typeface="Arial Black" panose="020B0A04020102020204" pitchFamily="34" charset="0"/>
              </a:rPr>
              <a:t> </a:t>
            </a:r>
            <a:r>
              <a:rPr lang="ru-RU" sz="2400" b="1" dirty="0">
                <a:solidFill>
                  <a:srgbClr val="0070C0"/>
                </a:solidFill>
                <a:latin typeface="Arial Black" panose="020B0A04020102020204" pitchFamily="34" charset="0"/>
              </a:rPr>
              <a:t>ділянок</a:t>
            </a:r>
            <a:r>
              <a:rPr lang="ru-RU" sz="2400" b="1" dirty="0">
                <a:solidFill>
                  <a:srgbClr val="0070C0"/>
                </a:solidFill>
                <a:latin typeface="Arial Black" panose="020B0A04020102020204" pitchFamily="34" charset="0"/>
              </a:rPr>
              <a:t> </a:t>
            </a:r>
            <a:r>
              <a:rPr lang="ru-RU" sz="2400" b="1" dirty="0">
                <a:solidFill>
                  <a:srgbClr val="0070C0"/>
                </a:solidFill>
                <a:latin typeface="Arial Black" panose="020B0A04020102020204" pitchFamily="34" charset="0"/>
              </a:rPr>
              <a:t>мережі</a:t>
            </a:r>
            <a:r>
              <a:rPr lang="ru-RU" sz="2400" b="1" dirty="0">
                <a:solidFill>
                  <a:srgbClr val="0070C0"/>
                </a:solidFill>
                <a:latin typeface="Arial Black" panose="020B0A04020102020204" pitchFamily="34" charset="0"/>
              </a:rPr>
              <a:t> за </a:t>
            </a:r>
            <a:r>
              <a:rPr lang="ru-RU" sz="2400" b="1" dirty="0">
                <a:solidFill>
                  <a:srgbClr val="0070C0"/>
                </a:solidFill>
                <a:latin typeface="Arial Black" panose="020B0A04020102020204" pitchFamily="34" charset="0"/>
              </a:rPr>
              <a:t>якими</a:t>
            </a:r>
            <a:r>
              <a:rPr lang="ru-RU" sz="2400" b="1" dirty="0">
                <a:solidFill>
                  <a:srgbClr val="0070C0"/>
                </a:solidFill>
                <a:latin typeface="Arial Black" panose="020B0A04020102020204" pitchFamily="34" charset="0"/>
              </a:rPr>
              <a:t> </a:t>
            </a:r>
            <a:r>
              <a:rPr lang="ru-RU" sz="2400" b="1" dirty="0">
                <a:solidFill>
                  <a:srgbClr val="0070C0"/>
                </a:solidFill>
                <a:latin typeface="Arial Black" panose="020B0A04020102020204" pitchFamily="34" charset="0"/>
              </a:rPr>
              <a:t>можливе</a:t>
            </a:r>
            <a:r>
              <a:rPr lang="ru-RU" sz="2400" b="1" dirty="0">
                <a:solidFill>
                  <a:srgbClr val="0070C0"/>
                </a:solidFill>
                <a:latin typeface="Arial Black" panose="020B0A04020102020204" pitchFamily="34" charset="0"/>
              </a:rPr>
              <a:t> </a:t>
            </a:r>
            <a:r>
              <a:rPr lang="ru-RU" sz="2400" b="1" dirty="0">
                <a:solidFill>
                  <a:srgbClr val="0070C0"/>
                </a:solidFill>
                <a:latin typeface="Arial Black" panose="020B0A04020102020204" pitchFamily="34" charset="0"/>
              </a:rPr>
              <a:t>подання</a:t>
            </a:r>
            <a:r>
              <a:rPr lang="ru-RU" sz="2400" b="1" dirty="0">
                <a:solidFill>
                  <a:srgbClr val="0070C0"/>
                </a:solidFill>
                <a:latin typeface="Arial Black" panose="020B0A04020102020204" pitchFamily="34" charset="0"/>
              </a:rPr>
              <a:t> води </a:t>
            </a:r>
            <a:r>
              <a:rPr lang="ru-RU" sz="2400" b="1" dirty="0" err="1" smtClean="0">
                <a:solidFill>
                  <a:srgbClr val="0070C0"/>
                </a:solidFill>
                <a:latin typeface="Arial Black" panose="020B0A04020102020204" pitchFamily="34" charset="0"/>
              </a:rPr>
              <a:t>споживачам</a:t>
            </a:r>
            <a:r>
              <a:rPr lang="ru-RU" sz="2400" b="1" dirty="0" smtClean="0">
                <a:solidFill>
                  <a:srgbClr val="0070C0"/>
                </a:solidFill>
                <a:latin typeface="Arial Black" panose="020B0A04020102020204" pitchFamily="34" charset="0"/>
              </a:rPr>
              <a:t>. </a:t>
            </a:r>
            <a:endParaRPr lang="ru-RU" sz="2400" b="1" dirty="0">
              <a:solidFill>
                <a:srgbClr val="0070C0"/>
              </a:solidFill>
              <a:latin typeface="Arial Black" panose="020B0A04020102020204" pitchFamily="34" charset="0"/>
            </a:endParaRPr>
          </a:p>
          <a:p>
            <a:pPr marL="0" lvl="0" indent="0" algn="just">
              <a:buNone/>
            </a:pPr>
            <a:r>
              <a:rPr lang="ru-RU" sz="2400" b="1" dirty="0" smtClean="0">
                <a:solidFill>
                  <a:srgbClr val="0070C0"/>
                </a:solidFill>
                <a:latin typeface="Arial Black" panose="020B0A04020102020204" pitchFamily="34" charset="0"/>
              </a:rPr>
              <a:t>3.Проведення </a:t>
            </a:r>
            <a:r>
              <a:rPr lang="ru-RU" sz="2400" b="1" dirty="0">
                <a:solidFill>
                  <a:srgbClr val="0070C0"/>
                </a:solidFill>
                <a:latin typeface="Arial Black" panose="020B0A04020102020204" pitchFamily="34" charset="0"/>
              </a:rPr>
              <a:t>гідравлічних</a:t>
            </a:r>
            <a:r>
              <a:rPr lang="ru-RU" sz="2400" b="1" dirty="0">
                <a:solidFill>
                  <a:srgbClr val="0070C0"/>
                </a:solidFill>
                <a:latin typeface="Arial Black" panose="020B0A04020102020204" pitchFamily="34" charset="0"/>
              </a:rPr>
              <a:t> </a:t>
            </a:r>
            <a:r>
              <a:rPr lang="ru-RU" sz="2400" b="1" dirty="0">
                <a:solidFill>
                  <a:srgbClr val="0070C0"/>
                </a:solidFill>
                <a:latin typeface="Arial Black" panose="020B0A04020102020204" pitchFamily="34" charset="0"/>
              </a:rPr>
              <a:t>розрахунків</a:t>
            </a:r>
            <a:r>
              <a:rPr lang="ru-RU" sz="2400" b="1" dirty="0">
                <a:solidFill>
                  <a:srgbClr val="0070C0"/>
                </a:solidFill>
                <a:latin typeface="Arial Black" panose="020B0A04020102020204" pitchFamily="34" charset="0"/>
              </a:rPr>
              <a:t> за </a:t>
            </a:r>
            <a:r>
              <a:rPr lang="ru-RU" sz="2400" b="1" dirty="0">
                <a:solidFill>
                  <a:srgbClr val="0070C0"/>
                </a:solidFill>
                <a:latin typeface="Arial Black" panose="020B0A04020102020204" pitchFamily="34" charset="0"/>
              </a:rPr>
              <a:t>відкоригованою</a:t>
            </a:r>
            <a:r>
              <a:rPr lang="ru-RU" sz="2400" b="1" dirty="0">
                <a:solidFill>
                  <a:srgbClr val="0070C0"/>
                </a:solidFill>
                <a:latin typeface="Arial Black" panose="020B0A04020102020204" pitchFamily="34" charset="0"/>
              </a:rPr>
              <a:t> </a:t>
            </a:r>
            <a:r>
              <a:rPr lang="ru-RU" sz="2400" b="1" dirty="0">
                <a:solidFill>
                  <a:srgbClr val="0070C0"/>
                </a:solidFill>
                <a:latin typeface="Arial Black" panose="020B0A04020102020204" pitchFamily="34" charset="0"/>
              </a:rPr>
              <a:t>гідравлічною</a:t>
            </a:r>
            <a:r>
              <a:rPr lang="ru-RU" sz="2400" b="1" dirty="0">
                <a:solidFill>
                  <a:srgbClr val="0070C0"/>
                </a:solidFill>
                <a:latin typeface="Arial Black" panose="020B0A04020102020204" pitchFamily="34" charset="0"/>
              </a:rPr>
              <a:t> </a:t>
            </a:r>
            <a:r>
              <a:rPr lang="ru-RU" sz="2400" b="1" dirty="0">
                <a:solidFill>
                  <a:srgbClr val="0070C0"/>
                </a:solidFill>
                <a:latin typeface="Arial Black" panose="020B0A04020102020204" pitchFamily="34" charset="0"/>
              </a:rPr>
              <a:t>моделлю</a:t>
            </a:r>
            <a:r>
              <a:rPr lang="ru-RU" sz="2400" b="1" dirty="0">
                <a:solidFill>
                  <a:srgbClr val="0070C0"/>
                </a:solidFill>
                <a:latin typeface="Arial Black" panose="020B0A04020102020204" pitchFamily="34" charset="0"/>
              </a:rPr>
              <a:t> з </a:t>
            </a:r>
            <a:r>
              <a:rPr lang="ru-RU" sz="2400" b="1" dirty="0">
                <a:solidFill>
                  <a:srgbClr val="0070C0"/>
                </a:solidFill>
                <a:latin typeface="Arial Black" panose="020B0A04020102020204" pitchFamily="34" charset="0"/>
              </a:rPr>
              <a:t>урахуванням</a:t>
            </a:r>
            <a:r>
              <a:rPr lang="ru-RU" sz="2400" b="1" dirty="0">
                <a:solidFill>
                  <a:srgbClr val="0070C0"/>
                </a:solidFill>
                <a:latin typeface="Arial Black" panose="020B0A04020102020204" pitchFamily="34" charset="0"/>
              </a:rPr>
              <a:t> </a:t>
            </a:r>
            <a:r>
              <a:rPr lang="ru-RU" sz="2400" b="1" dirty="0">
                <a:solidFill>
                  <a:srgbClr val="0070C0"/>
                </a:solidFill>
                <a:latin typeface="Arial Black" panose="020B0A04020102020204" pitchFamily="34" charset="0"/>
              </a:rPr>
              <a:t>зруйнованих</a:t>
            </a:r>
            <a:r>
              <a:rPr lang="ru-RU" sz="2400" b="1" dirty="0">
                <a:solidFill>
                  <a:srgbClr val="0070C0"/>
                </a:solidFill>
                <a:latin typeface="Arial Black" panose="020B0A04020102020204" pitchFamily="34" charset="0"/>
              </a:rPr>
              <a:t> </a:t>
            </a:r>
            <a:r>
              <a:rPr lang="ru-RU" sz="2400" b="1" dirty="0">
                <a:solidFill>
                  <a:srgbClr val="0070C0"/>
                </a:solidFill>
                <a:latin typeface="Arial Black" panose="020B0A04020102020204" pitchFamily="34" charset="0"/>
              </a:rPr>
              <a:t>ділянок</a:t>
            </a:r>
            <a:r>
              <a:rPr lang="ru-RU" sz="2400" b="1" dirty="0">
                <a:solidFill>
                  <a:srgbClr val="0070C0"/>
                </a:solidFill>
                <a:latin typeface="Arial Black" panose="020B0A04020102020204" pitchFamily="34" charset="0"/>
              </a:rPr>
              <a:t> </a:t>
            </a:r>
            <a:r>
              <a:rPr lang="ru-RU" sz="2400" b="1" dirty="0">
                <a:solidFill>
                  <a:srgbClr val="0070C0"/>
                </a:solidFill>
                <a:latin typeface="Arial Black" panose="020B0A04020102020204" pitchFamily="34" charset="0"/>
              </a:rPr>
              <a:t>мережі</a:t>
            </a:r>
            <a:r>
              <a:rPr lang="ru-RU" sz="2400" b="1" dirty="0">
                <a:solidFill>
                  <a:srgbClr val="0070C0"/>
                </a:solidFill>
                <a:latin typeface="Arial Black" panose="020B0A04020102020204" pitchFamily="34" charset="0"/>
              </a:rPr>
              <a:t> з метою </a:t>
            </a:r>
            <a:r>
              <a:rPr lang="ru-RU" sz="2400" b="1" dirty="0">
                <a:solidFill>
                  <a:srgbClr val="0070C0"/>
                </a:solidFill>
                <a:latin typeface="Arial Black" panose="020B0A04020102020204" pitchFamily="34" charset="0"/>
              </a:rPr>
              <a:t>визначення</a:t>
            </a:r>
            <a:r>
              <a:rPr lang="ru-RU" sz="2400" b="1" dirty="0">
                <a:solidFill>
                  <a:srgbClr val="0070C0"/>
                </a:solidFill>
                <a:latin typeface="Arial Black" panose="020B0A04020102020204" pitchFamily="34" charset="0"/>
              </a:rPr>
              <a:t> умов </a:t>
            </a:r>
            <a:r>
              <a:rPr lang="ru-RU" sz="2400" b="1" dirty="0">
                <a:solidFill>
                  <a:srgbClr val="0070C0"/>
                </a:solidFill>
                <a:latin typeface="Arial Black" panose="020B0A04020102020204" pitchFamily="34" charset="0"/>
              </a:rPr>
              <a:t>подачі</a:t>
            </a:r>
            <a:r>
              <a:rPr lang="ru-RU" sz="2400" b="1" dirty="0">
                <a:solidFill>
                  <a:srgbClr val="0070C0"/>
                </a:solidFill>
                <a:latin typeface="Arial Black" panose="020B0A04020102020204" pitchFamily="34" charset="0"/>
              </a:rPr>
              <a:t> води </a:t>
            </a:r>
            <a:r>
              <a:rPr lang="ru-RU" sz="2400" b="1" dirty="0">
                <a:solidFill>
                  <a:srgbClr val="0070C0"/>
                </a:solidFill>
                <a:latin typeface="Arial Black" panose="020B0A04020102020204" pitchFamily="34" charset="0"/>
              </a:rPr>
              <a:t>споживачам</a:t>
            </a:r>
            <a:r>
              <a:rPr lang="ru-RU" sz="2400" b="1" dirty="0">
                <a:solidFill>
                  <a:srgbClr val="0070C0"/>
                </a:solidFill>
                <a:latin typeface="Arial Black" panose="020B0A04020102020204" pitchFamily="34" charset="0"/>
              </a:rPr>
              <a:t> та </a:t>
            </a:r>
            <a:r>
              <a:rPr lang="ru-RU" sz="2400" b="1" dirty="0">
                <a:solidFill>
                  <a:srgbClr val="0070C0"/>
                </a:solidFill>
                <a:latin typeface="Arial Black" panose="020B0A04020102020204" pitchFamily="34" charset="0"/>
              </a:rPr>
              <a:t>технічних</a:t>
            </a:r>
            <a:r>
              <a:rPr lang="ru-RU" sz="2400" b="1" dirty="0">
                <a:solidFill>
                  <a:srgbClr val="0070C0"/>
                </a:solidFill>
                <a:latin typeface="Arial Black" panose="020B0A04020102020204" pitchFamily="34" charset="0"/>
              </a:rPr>
              <a:t> </a:t>
            </a:r>
            <a:r>
              <a:rPr lang="ru-RU" sz="2400" b="1" dirty="0">
                <a:solidFill>
                  <a:srgbClr val="0070C0"/>
                </a:solidFill>
                <a:latin typeface="Arial Black" panose="020B0A04020102020204" pitchFamily="34" charset="0"/>
              </a:rPr>
              <a:t>рішень</a:t>
            </a:r>
            <a:r>
              <a:rPr lang="ru-RU" sz="2400" b="1" dirty="0">
                <a:solidFill>
                  <a:srgbClr val="0070C0"/>
                </a:solidFill>
                <a:latin typeface="Arial Black" panose="020B0A04020102020204" pitchFamily="34" charset="0"/>
              </a:rPr>
              <a:t> для </a:t>
            </a:r>
            <a:r>
              <a:rPr lang="ru-RU" sz="2400" b="1" dirty="0">
                <a:solidFill>
                  <a:srgbClr val="0070C0"/>
                </a:solidFill>
                <a:latin typeface="Arial Black" panose="020B0A04020102020204" pitchFamily="34" charset="0"/>
              </a:rPr>
              <a:t>досягнення</a:t>
            </a:r>
            <a:r>
              <a:rPr lang="ru-RU" sz="2400" b="1" dirty="0">
                <a:solidFill>
                  <a:srgbClr val="0070C0"/>
                </a:solidFill>
                <a:latin typeface="Arial Black" panose="020B0A04020102020204" pitchFamily="34" charset="0"/>
              </a:rPr>
              <a:t> </a:t>
            </a:r>
            <a:r>
              <a:rPr lang="ru-RU" sz="2400" b="1" dirty="0">
                <a:solidFill>
                  <a:srgbClr val="0070C0"/>
                </a:solidFill>
                <a:latin typeface="Arial Black" panose="020B0A04020102020204" pitchFamily="34" charset="0"/>
              </a:rPr>
              <a:t>поставлених</a:t>
            </a:r>
            <a:r>
              <a:rPr lang="ru-RU" sz="2400" b="1" dirty="0">
                <a:solidFill>
                  <a:srgbClr val="0070C0"/>
                </a:solidFill>
                <a:latin typeface="Arial Black" panose="020B0A04020102020204" pitchFamily="34" charset="0"/>
              </a:rPr>
              <a:t> </a:t>
            </a:r>
            <a:r>
              <a:rPr lang="ru-RU" sz="2400" b="1" dirty="0">
                <a:solidFill>
                  <a:srgbClr val="0070C0"/>
                </a:solidFill>
                <a:latin typeface="Arial Black" panose="020B0A04020102020204" pitchFamily="34" charset="0"/>
              </a:rPr>
              <a:t>цілей</a:t>
            </a:r>
            <a:r>
              <a:rPr lang="ru-RU" sz="2400" b="1" dirty="0">
                <a:solidFill>
                  <a:srgbClr val="0070C0"/>
                </a:solidFill>
                <a:latin typeface="Arial Black" panose="020B0A04020102020204" pitchFamily="34" charset="0"/>
              </a:rPr>
              <a:t>.</a:t>
            </a:r>
          </a:p>
          <a:p>
            <a:pPr marL="0" lvl="0" indent="0" algn="just">
              <a:buNone/>
            </a:pPr>
            <a:r>
              <a:rPr lang="ru-RU" sz="2400" b="1" dirty="0" smtClean="0">
                <a:solidFill>
                  <a:srgbClr val="0070C0"/>
                </a:solidFill>
                <a:latin typeface="Arial Black" panose="020B0A04020102020204" pitchFamily="34" charset="0"/>
              </a:rPr>
              <a:t>4.При </a:t>
            </a:r>
            <a:r>
              <a:rPr lang="ru-RU" sz="2400" b="1" dirty="0">
                <a:solidFill>
                  <a:srgbClr val="0070C0"/>
                </a:solidFill>
                <a:latin typeface="Arial Black" panose="020B0A04020102020204" pitchFamily="34" charset="0"/>
              </a:rPr>
              <a:t>необхідності</a:t>
            </a:r>
            <a:r>
              <a:rPr lang="ru-RU" sz="2400" b="1" dirty="0">
                <a:solidFill>
                  <a:srgbClr val="0070C0"/>
                </a:solidFill>
                <a:latin typeface="Arial Black" panose="020B0A04020102020204" pitchFamily="34" charset="0"/>
              </a:rPr>
              <a:t> – </a:t>
            </a:r>
            <a:r>
              <a:rPr lang="uk-UA" sz="2400" b="1" dirty="0" smtClean="0">
                <a:solidFill>
                  <a:srgbClr val="0070C0"/>
                </a:solidFill>
                <a:latin typeface="Arial Black" panose="020B0A04020102020204" pitchFamily="34" charset="0"/>
              </a:rPr>
              <a:t>вибір</a:t>
            </a:r>
            <a:r>
              <a:rPr lang="ru-RU" sz="2400" b="1" dirty="0" smtClean="0">
                <a:solidFill>
                  <a:srgbClr val="0070C0"/>
                </a:solidFill>
                <a:latin typeface="Arial Black" panose="020B0A04020102020204" pitchFamily="34" charset="0"/>
              </a:rPr>
              <a:t> </a:t>
            </a:r>
            <a:r>
              <a:rPr lang="ru-RU" sz="2400" b="1" dirty="0" err="1" smtClean="0">
                <a:solidFill>
                  <a:srgbClr val="0070C0"/>
                </a:solidFill>
                <a:latin typeface="Arial Black" panose="020B0A04020102020204" pitchFamily="34" charset="0"/>
              </a:rPr>
              <a:t>оптімального</a:t>
            </a:r>
            <a:r>
              <a:rPr lang="ru-RU" sz="2400" b="1" dirty="0" smtClean="0">
                <a:solidFill>
                  <a:srgbClr val="0070C0"/>
                </a:solidFill>
                <a:latin typeface="Arial Black" panose="020B0A04020102020204" pitchFamily="34" charset="0"/>
              </a:rPr>
              <a:t> </a:t>
            </a:r>
            <a:r>
              <a:rPr lang="ru-RU" sz="2400" b="1" dirty="0">
                <a:solidFill>
                  <a:srgbClr val="0070C0"/>
                </a:solidFill>
                <a:latin typeface="Arial Black" panose="020B0A04020102020204" pitchFamily="34" charset="0"/>
              </a:rPr>
              <a:t>енергообладнання</a:t>
            </a:r>
            <a:r>
              <a:rPr lang="ru-RU" sz="2400" b="1" dirty="0">
                <a:solidFill>
                  <a:srgbClr val="0070C0"/>
                </a:solidFill>
                <a:latin typeface="Arial Black" panose="020B0A04020102020204" pitchFamily="34" charset="0"/>
              </a:rPr>
              <a:t> (</a:t>
            </a:r>
            <a:r>
              <a:rPr lang="ru-RU" sz="2400" b="1" dirty="0" err="1">
                <a:solidFill>
                  <a:srgbClr val="0070C0"/>
                </a:solidFill>
                <a:latin typeface="Arial Black" panose="020B0A04020102020204" pitchFamily="34" charset="0"/>
              </a:rPr>
              <a:t>насосів</a:t>
            </a:r>
            <a:r>
              <a:rPr lang="ru-RU" sz="2400" b="1" dirty="0" smtClean="0">
                <a:solidFill>
                  <a:srgbClr val="0070C0"/>
                </a:solidFill>
                <a:latin typeface="Arial Black" panose="020B0A04020102020204" pitchFamily="34" charset="0"/>
              </a:rPr>
              <a:t>).</a:t>
            </a:r>
            <a:endParaRPr lang="ru-RU" sz="2400" b="1" dirty="0">
              <a:solidFill>
                <a:srgbClr val="0070C0"/>
              </a:solidFill>
              <a:latin typeface="Arial Black" panose="020B0A04020102020204" pitchFamily="34" charset="0"/>
            </a:endParaRPr>
          </a:p>
          <a:p>
            <a:pPr marL="0" lvl="0" indent="0" algn="just">
              <a:buNone/>
            </a:pPr>
            <a:endParaRPr lang="ru-RU" sz="2400" b="1" dirty="0">
              <a:latin typeface="Arial Black" panose="020B0A04020102020204" pitchFamily="34" charset="0"/>
            </a:endParaRPr>
          </a:p>
        </p:txBody>
      </p:sp>
      <p:sp>
        <p:nvSpPr>
          <p:cNvPr id="5" name="AutoShape 4" descr="data:image/png;base64,iVBORw0KGgoAAAANSUhEUgAAA8sAAAIjCAYAAAA0kYn0AAAAAXNSR0IArs4c6QAAIABJREFUeF7sXQdUFdfa3XRQOqggCIKKiILYsPcaNbFrYkxiisbEP8mLL72avPTem4mxpBgTe++9YgVFFBBQEUGRKr38aw93cO5lbqPYcr61XOqdM6fsc2bm7K8dixi3gAoIEQgIBAQCAgGBgEBAICAQEAgIBAQCAgGBgEBAQiAkM9HCQpBlsRoEAgIBgYBAQCAgEBAICAQEAgIBgYBAQCBwHQEtspy/6W/MHDYMJTk5+GT9evTv319gJRAQCAgEBAICAYGAQEAgIBAQCAgEBAICgX8NAvl7DyJ55L3aluVnOrdEQEAA0tLSkJ+fj/LycqxatQoODg7/GmDEQAUCAgGBgEBAICAQEAgIBAQCAgGBgECgbhFISEhAbGysVqXkniEhIXXbEIBNmzYhLCwMTZo0keomrz1x8iSaenvD09PTaHuqZDlz9W+oqKiAhYWFVEFqaipefPFFxMfHq1aYemY/Nh+Ik675tO2HAR2bGW3YWIGK8qtYtXgNSlz8MGZYX1hWdkWSyK270GxAb3gZq0RcFwgIBAQCAgGBgEBAICAQEAgIBAQCAoFbAoFt27YhOTkZVlZWVf259957ERcXVy9kmZx29549CAsNhYuLCw4dOgRfX194eZnGJFXJ8oY3npY6//rrr2Pfvn0SWZ4zZw6mTZuGwYMHVwM65dRBZHhHIMy1LucgByUlzshIPIr8Fu0RaGVJXQCunI1FXFwm/If2RNO6bE7UJRAQCAgEBAICAYGAQEAgIBAQCAgEBAL1hsCGDRswdOjQqvrPnTsnEVcaZevDssyGSktLEXnoEAoLC+Hv54fAwECTx6dKlttcPStV0LhxY6xevRq7d++WTOV+fn547bXXjJDlPGz5aT06Th2FpO0rUBY+Cp0bZ2PDgo1IL7bF0CkDcGLJTpS72iDHygl3De6Da6d3YPeZyyhs2A4TBgXDSmNFzrp6BakXz6N123BYaqzcbPzM3kNw7NFZkGWTp1kUFAgIBAQCAgGBgEBAICAQEAgIBAQC1RFYvny5KiyjR4+uc7huBlmm63VMTAxOnzmD3r16SRzXVDFIlhMTEzG3rAzhaWkYb2+Pq4GBcHNzM4ks+/f0QlKWHdxbhaOjTRLWxlvC+cxJBI3rhZPLIxExfggKkg4j3qEzutlEY9HWaJQUOWH05LvhZFPZRH5eDi7EHEZJq75o60bLcqUIsmzq9IpyAgGBgEBAICAQEAgIBAQCAgGBgEDg1kBAjSzv3btXiiuuL8vywchI+DRtKlmwDxw8iLYhIZJLtilikCyzgmFxcXirSRN0++EHVLzwgmqd2m7YtCwvQ1mnnujYKAfn7NvC88IhFAZ1QPqKjRJZjl62B93Gj0R69D7kB3TEuV1H0HN4OxxesgOdx2rIclYWSlxdcS3lFGIQhFYl52DVNADutoIsmzKxooxAQCAgEBAICAQEAgIBgYBAQCAgELiVECBZ9vDwqOpSdnY2evfuDVtb23rpZmRkpNSe7HpdUlIiEebQdu1MIsxGyXKbXbvwYVAQOtjbo4GLC64P7fp40hKikdUoFK2d+Vs+9i1ejeZDx8D+WjxS7W1xes0BlNhZAyiBV+sQlB5PQqZjGRp6BWNYjxAk7d+Eg2nl8HeyR7s+/dHQGijPOokVG0/CxsMXwwf0QOKhA7Bp2xV+DYCkoyfQoEM7mG5ArxfsRaUCAYGAQEAgIBAQCAgEBAICAYGAQEAgcIciYJAsD6Jlee9eBLRsiffs7THG2RnVI5aNIZOM46es0b6ND4DzOHr8CrJPZ6DbuEGwv54EzVgl4rpAQCAgEBAICAQEAgIBgYBAQCAgEBAICARuGAIGyfJsAB0A7M7OBmxsMLRBA5BA107ykXA8Bf5hrWCtOA6qdnWKuwUCAgGBgEBAICAQEAgIBAQCAgGBgEBAIFB3CBh1w667pkRNAgGBgEBAICAQEAgIBAQCAgGBgEBAICAQuD0QEGT59pgn0UuBgEBAICAQEAgIBAQCAgGBgEBAICAQuIEIqJLlpolHb2AXRFMCAYGAQEAgIBAQCAgEBAICAYGAQEAgIBC4tRAoPngEVyY9ipDMRAuLGLeACnZPkOVba5JEbwQCAgGBgEBAICAQEAgIBAQCAgGBgEDgxiIgyPKNxVu0JhAQCAgEBAICAYGAQEAgIBAQCAgEBAK3AQJGyHIREk5FYsfaUwgfPARtw/xhpzuoa0nYuDMRjZ0y4NBiGFp7O5o57GJs+fFnJDl6wrEiG53vegAtPOzNrEO3eDIWfLIKdr6eqPBsg3GD2sOmljXeLrdHLv0NR/Nt4ZBzBZ3HP4w2jR1uaNcz4yPxx75ENLIrgWPTDrirZwgsDGQ9rygtRtylPLhZFcHF2xt1chx5cSYO7z+IhEvM4u6GfsMG4wbDgKKc89i7LRKXi0ph59YcwwZEwO5WPyqtrBBnTh7GydgUlFjaoePge9DSRaSsv6EPkGhMICAQEAgIBAQCAgGBgEDglkHAAFkuxr65n6LBkHtxdvkhDB3cEGsvBWB83zbVOl9RUQH6b1saYkV6h0yyvAj+9z+IZhbHsfO0OwZ3bFZLgJKxenEiRk7sg92/LYbHqHvRxqmWVd4mt0cuXQK7geMQ5nwa67cUYdigsBvY82xsWLoVQ8aOASlW/N4NKO46GCFWlgb7wPVDsajR+tGtugxH//kBFr2eRLgXe8G6bzThu4YtCxagy6Qn4Cxpl25GH8yf9kundmAv+mBsm0q8bo9emz9OcYdAQCAgEBAICAQEAgIBgYBAwBQE9JPlgsv4fM4RTHs6HJu/3YmhMyZgy4a1GD54AE6fjkXS2XNoNWA4Lvy1CD6TxuDC0l+REzwSoyK8seObr2HRrRMuRF3DpIdHwsogVyFZ/gXnXRrDqcQafSeMQF7MTpz36w+PmOXYl2iPhx+8C4c3bESGZS5sg4djgJ8xa2klWR4xvieW/LYave4bhnOLl6CkdTtY5GUhok9fHN+8GVcsc2HdYih6umYjNjkF0fvPY9jDfbDr6zVo1d0Fl6zbop1LLnZuOgDnLv3QrXM5IiPt0dHnKub/fAD3vzIWW75ajsBB3ZEal4ROd49A1qY/kOYRDueiONgEDYNj8g6cQFMUn7iIwTNGwirpGJKzriLpnCNG3+2EDXutMLRnUyx7ZyG6PTcaB+btx13Te+CfL/9G8NTHYbtnNTIaB6Bhdgpa9BoGdwfD5kmZLAemr8LezLboEViM7dG58LXOwaXG4fC/cgg5jf1wYekBhN8VgLN57ujeEdgX7YT2nmlYMDcSD742Bus/Xoq2T85AJ/cybPvjZ5R2fxiDAxoaXlPZUVi1zxJ3D2snlbuccBD70Q6tCw5i9+azaN93AEovHodtz1Ho4BqPtWuz0L+nC7YezoCPbQHOe7ZBi+KTOLj/Mjp2746rx/ahCRUdzqwtBSvnHsUIY+uprAB/L9yNwVMHw7Wqt/k48MdylAWFoOJaLrr3aYR5P0ejfcemOHToKiY+3AWbvl6FgAH+yM0PQOdW2YjMaI6g8hNYtjoJD82aiKjNm+Dk7Q9Hr0C09JI6pF+uncVvS9Jw74PdYa2hnVeTzyAyMhK5XmHo1T4IZZdikZ57EdesQ9DM+hI2/rUbrUeOgq9bGpLtOsPv0jZsOngNU2cMw54NO+DR1AfOPgFAejS2Lj+KtsOGw6ksEdmBA+ASvRSRKc6Yer8vNu4thdu1ONi0Gohg51ycPp+KY7vP457p4+BuxGx/au9WOPcYAB/FyCKXLsIl72A0c7iE5CtN0at1Lv7elYeIFlY4Hm+Nyff1Q1rcMVzKSkGFe1d4Zh7CkeImqDiVgn7TemPHG7+h1T1BuFjgj2G9WiEx9jgupl2AS/BAhHkZe45NeYWJMgIBgYBAQCAgEBAICAQEAgKB+kFAP1kuzcPS75ai2/RBOPjLHgx9sBM2703DsK6++GvdDuRn5CHsvsdQuHwRLDu0BlzsUZjhhCEdnTD3/d2Y+HpnbDWF3OC6Zdk3bz82n/dGO6sEJDcOg2VGDDKPXcPIB+/C6u0H0NWvFDE2HdHfBLI876NlsPTyROiA4ejQqBTfvDMPDVp5wbqBB+4bMxwbd+5HRABwoiIMHYpP4q8Dp1B8MQ93PzUJ+z+eh9SOg/DsPeEAyrBz3l9oMm4yWjmcxOb9pWhQdAaXdl5Gr5dH48DCQxj+6D1IP7IKp1364sKKzRj+3Fg45VzGxoRSBF07gA2ns+HjH45hfYJxaecK7LiYBytbXzw0qRl+/Go7HNzskJaQjykvj8OBX3fBs2k+coo90KRff8T+9isKPFxga+2A4XePgqeTYcYTuXQhDmZVwMnaD2Me7Idr0Wuw9GA6HG2s4NJ2MEZ18sauzb8jfk8a8joPwlMjwlBSGI3tRy3gUHgaqVtT0fe1Mdj/8yYku4fg4e4VWHY6B75BPdDfGFm+dgYrNqZj1Jhe0mpNjTmAJO8u6O52CSvmVOKUuPMfHLduj/AmqTgZ1wB9WlzBop0pcLSzQcPgQRgXUXLdK2DhXESV2MKx8BK6TZiA2FUnjZPl8iKs+WUZQh+6F34yVIWX8M17C9GgZRNYN2yEKWObY9MuYGif1jjxz4ewH/gwDny7ACXNPNCh73gENIhD5CV32OXGIG33FQx6JBxb95djzN0dTXsKCy/grwWHMeqxUbBXGNXj9m3E5aAh6OGSiz3rViP+6jW4tumPURGNsWT2AvR6aSYqLuzGKcuWsM6IRsbBbAyb2AzbYpxxV5VHRwaWfLgKg2ZNxZWjm3HBKxSWWXHIisrHyPt98cunK+A5aDpGh3vgasxe/H3oDIpSrmHMMzPRrIHh7sft24TssMHorNCJVHkquJzB+s2F6NI6H8eLQzCgRUMcXPIdgoY+hKNb1iA5Iw+Nu4xE64LDWB2VAV+/dhg2oCXWvvUzUsK74j/jegHFmVi9ai3SMq7Bf8j9GNTciPLFNLRFKYGAQEAgIBAQCAgEBAICAYFAvSBgMGa5rOQi5n89F+ezS2FjE4RHXpoEq+OrcNlvEIqPbkRhp3tQuPwHnHEJxcN3u2PbcSd0987Fr3GN8NSAMqwykyz7ZG7H1vRAtLU4gYXrL2DGrLuw768TGPlgS+w/ao0WLhdNJsuVbtj9KkGryMZfb3yOTk+/jJaN6Bcbjz2RQFCjyxJZLoneic7D+2DjN3+i27TROPLdavi3K0Vx8H3oHmCvRZa/fHcjBj39CM58+Tt6vjQaW39Yh7EzH8ahVWvRdNRAnPryW7SY+hyaZOzAmYZhcD17AJlthsB+xxyUhwzG2u0peH6yB5asuoDJk5tVsyxvfH8uGj/wFHwSdqAkYjDSF34Hz9Ez0MXPCNPRLI/r5Kbyh4xzu7D0jA+mDQqU/p91bCkOoiWy1h9CeH93nLXvgYGtL+HrD7di6DNTEfPpb5Vk+fej6ByYim35HTGwTTFOIcw4WUYFDq3+By4jJ6AVLuLP77dg/ONTYGOZWkWWrStKUVhcAiARW7flo1enEvx91B2PDWutGYHChX5hpQt9cMrf2GvVEhm7U4yTZao34jfix8MWeHLSYCDnJOLzfXD4+28Q8fQLCPAgg47Fr39dxsNjQ/HrJxtxz0t9sOu73Rg2YwC2bjqBXh1t8f0PkRj/n3tx7Ps1GPTsPdi6ZBvG3DfOxIewAud3LcBeh5GY1NkDhelHUOrcEalHNWQ5fxcWnW6ECaHpWJfog5HdlGR5K3758xQemjUWh+btwbDH+2LVisOYMG6Ypm0lWV6FRdvSMeM/g7H371iJLK/fWQGHnCPoOXwK1q3YgN53d8eqzxeh//89bpQsl19NwDs/LMG0p1+At20G9iW5w/rE0kq3/iqynI0lsT6Y3tMK8+fGYNIIG6y/GIBBPuewKycYQYUncClwEJz3/YrCzuOQ9P0C+Pf3RpbXEAyx2optxRFoXRaFUy69MVCQZRPXkygmEBAICAQEAgIBgYBAQCBwMxAwIRt2Ps5GX4Rfu5awtgBKi7IQFXUa1nYuaBwUhLKzJ4CmbeDtlIOUKxUoTEuFb1goHHANiacuo3mb5kYiRstx4WQ0UvIKYWnthLAOISjKSMK5kiZo17QMibFJOLJoDzzuCocDihC9MQ2PvT7BCFa5SIrPQfOWCofSghQcirqAMptyXFgdDfeh7dEAxTixOQ0DHumI9AtX4WpnD+82LXH5RDKatW+OxBPx8A8LwdXYODgEBsHV+ipOnS1GSEt3JBw8De9OHlj//TZ4d2kJp0b+aBfoBRSm4fDxJMDODWFhQchLS8CZc1cA52bo2qYxLkQdRkq5Exq7OCEgwBHnUi3g590QZw+dRpPwQKScOIuA0LbISUlCeZMANEI6jhxLRImlDdqGhsHRvtKxV5+kJyTAqlkLSJyQUl6M2OPRyC4uhbW7FywKKhAa5oVzRxLRLLwNUmKOw6WND1KTytG2hSviD5yGT+dAXDrDuXNFQmIxfDzKkQEP+DqbkCatKAcHjp2SmvZv2xVeUr63a0g8mQ7/kABYVrnkZyM5uQj+fu6Ii4rC1cIS2DYJRofmlpq5a4rU0ydxLusagAYIq+qTsfVUOewr508j4WIWYNcIHcMDYZ2fgsPRF1Bm64iIcCusXnkejb2c4d6iE1p5FiP2QDSyAfgGtUcj+yycSbNDu+YOSDiShGbhwSi4nIjYpHQ4+bRGiO91B2+9E1FegjNRUcgsKoWta3O0b90EOZfOodDVD172RThz9BgyrTzg7d0Ifo0cNOspFMi7gIQcV4Q2s8TZ6FT4t2uBrAtxiL94Fa7+oWjtZanVpwvl3mjrXYrE05kIaN0Q51It0bhhEaKSShDoUYCEi7lws7NB05BQOBpeOpXLJf8CjkSnoMzKAaGdQpF79iyspfWUheTzZXBEHA6cs4SHdQW823SFn3MRYo8cQ661O7yaNYVzcbqEE5x9pPVeuZ5a4+LJU/Bq1wqJR6NRbOOGxgEB8HUyYT3djLeiaFMgIBAQCAgEBAICAYGAQEAgAMAEsnyzccrH9l8OoPOj/eGIAuxeeBC9Huhbi04VYOe8A+gwtR+cUIg9vx9E6P19YCQKVU97F6sspjaGc1jVor/i1rpHIBYbdlZgaJ/qyerqvq07q8aM8/s1btg1e2LuLDTEaAQCAgGBgEBAICAQEAgIBO5kBG4Dsnwrw1+G/NwiODg1uOH5lm9lVG79vpWgoBBwsBeWTXPnqry0CMWwgb210A6Zi50oLxAQCAgEBAICAYGAQEAgcHshIMjy7TVforcCAYGAQEAgIBAQCAgEBAICAYGAQEAgcAMQUCXLQZfjbkDT9dPE0qVLMW7cOMhn99ZPK6LWm4FASkoKvL29YWlZt1ZNHunUtWtXlJeX34xh3bZtrl69Gnfffbd41lRmcOPGjRg6dKjA5jZY3Xv37kVY2I08j/42AEV0USAgEBAICAQEAgIBCQG9ZHn37t0ID+fRSbeXcJM6fPhwWFhYwMrKCiRYHh4eN2UQ0rm6ublmte3p6Ylr166hoKDArPuaNm2K4OBgs+653QpfunQJgYGByM/Ph6OjIzZt2oTu3bvXehhRUVHo0aMH8vLypHq3bNkikWchhhHYvn07Bg4cKD1nZWVluHr1KlxcXKSbjh8/joyMjJsOYa9evWBra+SA6XroJQkY27a2tkZRUZH0THNtCbn1EDh8+DA6dep063VM9EggIBAQCAgEBAICgZuOgCpZbp5yEtwIk0DcbiKTZVofSaquXLkCLy+vmzKMbdu2oX///ma1zc312rVrMWTIELPus7GxQUkJj2S6c0VJlhs2bIglS5Zg2DD5SKWaj1tJlu3s7CT8SQKFmEaWuWazsrKk501WTO3btw9UFoWGht40GEmSOY+FhYU3vA8yWWYf0tPTpfadnUVStBs+ESY0KMiyCSCJIgIBgYBAQCAgEPiXIlAnZJnWW1pyad3UJyxjSGh1ka1SauUyMzOlzbiu+PgojocCYA5ZpsWHZJpCstm4cWODfaRr98WLF+Hg4AB3d3etsiQLtB41adJEsiZRbneyzLEamlMlAPL86s4Hy3Du3Nzcav2ImUuW6VadmpparV2OietVlpqSZeWadnV1RVZWOby8HGFldb1u3cZpgaUltjbCOogFFQZsV5/Ia5LX+WyZatk8GROLxORktA5qBd+mTZF37Ro8Pdy1MGOdsmVZH1lmH6dOnVqbodbqXuJUWloqyHKtULzzbxZk+c6fYzFCgYBAQCAgEBAI1BSBWpPl559/HmPHjpVcDRs0aCARxBdffLFaf4KDXUGP5Pff/0rrGskqSSb/fPDBB3rHMXfuXHTu3Fnr+r333ouYmBit38whyzNmzMBDDz0k3c+NPetv1qyZ3j5wjCTDBw4cQOvWrbXKJSYmokOHDjh27BiaN28uXVOSZeJ04sSJqntoceZ1paxbt04i2reCZZljpCs4FRR0azcmMml788038eyzz1YVZ0zriBEjQKxrK+aS5cuXL4NxtZ06bQIwC8B+vPLKeqxatarWZJmYcP3JQivqwoUtEBs7DV5eDVWHamvvgOy8YhQXZMHFyanGcNBayg3+I488gs8++0xvPd9++y06duwoXafL+htvvGGwzYyrV6V48P0HIzF00EBs3rYdqABatAhEeloaunfTdk03hSw/+OCD0jqXLfXEnmuiPmTOnDmYNm1aVdVqZJnP5+LFi6W5Y5zq7NmzUVxcjPfee69Ou1Qby/KYMWOwbNmyOu2PqKwSgS+//BLPPPOMFhyCLIvVIRAQCAgEBAICAYGAPgTMJsskrRRu1JVCF+C+ffsiJCQEP//8c7X22rd3RWYmsHLldq1rtF7+73+T0bfvDL1ked68eYiIiMDChQur7uUmnBZemZjKF0wly++88w5ee+01rb58+OGHGDx4cBXB0B0ErVQk50wi5ufnp3WZFswpU6ZI1jvZFVVJlkmuSGy4iabQTfWff/7Bp59+KhH0hx9+GBcuXDCJLHMOmDxIacXVdcNu0aIFEhISMGvWLLz66qs4ePAgoqOj8cILL4CE9q233tL7VJw9e1aKDZaFJJUupFSG6BPG+5KMsW/ckFIJwU0pLbhffPGFSU8g8T1//rxUNiAgoNo95pLloKBmSEujMmUBysrc8OKLCXj99der1WuKZTk2NrZq7tLS0iSCxTHff//9VfX167e9GlmusLCU5tTC0gqJ6QVIzciHi3MDuDawgruDJcrLimBn5Bgm+ZljQ1S4EOe3335bCpMYP358tfGcO3cOX331FT755BMw90DLli2lUASuA86/mgcHXZV379krzTGTqHl7e6G8rAx0S0+9dAmwsIB3kyZaVnFTybJMTtnRn376CdOnT6/WZ5JWem4YWpf6FhHng2T3rrvu0nLLVyPLO3bsqIp57927t0Saudbef/99k9aoqYVqQ5bp+cD3opC6R+Dpp5+Wng2lCLJc9ziLGgUCAgGBgEBAIHCnIGAWWSbB/Phjkl0buLoeAcAYWUsUF9uoursqQTJElrdunQxra3WyTBJOAj5hwgT8/vvvUpUktU8++aS0uX755ZclAiCLqWT5119/lQiqrrz77rsSqTAkK1eulDblysRBP/74Ix5//HGt23TJMokN21Qm/SLhf+CBByRSY4gs5+TkYNSoUTh69Ki0ueffSqmrmGV/f38kJydXGz6VFSTcxoTESCZDJCI//PCDwVuYTGvAgAGIi4uTxk+rI92U//77byluW+kubQ5Z/v777/HSS3MAtEFx8V1wdv6v1IZa3KgpZJmE9T//+Q9Gjx6Ndu3aSUSVhIjzRk8KWjWXLw+vRpZPxydh6ZZ96NlrACwsKt2vi/gEWdvA190ZG3cexBNjDScTo9Weydv2799vDH7p+n333Yc///xT+jf7R28IrkXOS5cuXaRYYl0pLCrCkiXLMGH8OGRczcDKVWskpU+TJo3Qtk0bzF/4Oxp5emDK/ZOrbjWVLM+fP1/yPqH89ddfUj84Hs4n55x9OnXqFOLj4yXvDCpNSNJXrFghKciofOP9VFJR6PFAQk9hPDAJPpVU9N6gIojCOtTIMp9BXqO88sorkiKH3hOcU77f6kpqQ5aJDZUzQuoeAX4rPvroI62KBVmue5xFjQIBgYBAQCAgELhTEKgBWb4EgJv+Vpo/Ofjhhy9x3327DWJSU7Lcr18/1eOC2rZtK22oSWJOnjxZ1fatTpZJ+r/55hsp+yrJPq2TL730khTXS5d0NTfsiRMnSrHYFFqo//jjj2pY65Llxx57TNXCzxupdFBaROtyMZOU0Y2UQgsoLduGZPny5RIpI2Ei4SHBIS5UktA1XxmTaw5ZpqXxww/PAvDA+fP2iIrqh/feG4O1a7OqdcdUskxvim7duklElPHK69evB5UYJPYkoDEx9K7wg53d9Zjk8ymX4OXjj5gzZxF56hwCm7dCTlEe8nKvoYWfFzq18IStZYVBjOjCToVKz549TZoqkmWuhwULFlQpYai4IKnfunWrKlm+kHIRkZGHMGL4MKxesxYjR4yAra0NNm3eIlmZXZydsXHzFjz68PUYZFPJMhVaffr0kfpO3EiW6RnC7Nn0yCBZJVlmaAKJDAm+7MrPdfzdd9+BShw5/pxx0PQ2oXz99dfSfJCc0lOECpannnpK8tYg2VbGLC9atEhyR5ezdNPi7uTkJCme+Dfb4d91IbUhy/X5fNbF2O60OgRZvtNmVIxHICAQEAgIBAQCdYdADchySzCQ8ZlnnoBOyK3Uq+xsP5B86ArJMg25S5ZoX+FpKkOHMma4umWZG2p951/SMkwrFBNHccMsi6lk+fPPP9eKreX9JD/cONWnZZlkmRtpulHTCks3ctmSy2u6ZJmEU+k22KpVK60jvWjRpOiSZZINjlFNmEWaZ1GrCfEkcdeVNm3aSITGkNDFldbvyZMnS8SDbrGcQ5I3fUKyTKGbMImoLHQlpvWQ45IlLC9CAAAgAElEQVTFHLLM2NXKI3tWYvPmF7Fw4Sfw9d2k6mJvKllWxmKzT4wJnjlzpmStlt3H1ca5YtN+lNs4wsXNA1ey8yQlj0tDB6RfzUFFcQ4mDeqgF5/27dtLxzCZI0rLsu59+izLc36ei759esPdw116DiZOmCB5Tqxesw6tWgZizbr1GDRwIMJC21VVaSpZ1nXDDgoKAv/Q3ZhKI5JlknkqcLj2lGSZBJrPSHZ2dpVl2RBZpnVYxkxpWabihfXLz8Xrr/4X/3v3U5BAK2PP5fVoDt5qZWtKlrne6cFBN2zG+gupfwQEWa5/jEULAgGBgEBAICAQuF0RqAFZnooOHdph9OjqQ/7zTwscOFCdaLGkTJZnz9a+j262jz5aoeqGTaKltExyI03i0KpVS2Rn50hWR8YQP/fcc1WVmkqWecPIkSOlZE8UEibGXNOV0xSyTLKrdMNmLKYhN2xufLmBJgncs2ePZJGkxVi2APv6+hp0wyaJpcWVQhyU7sn8TZcss6xuGRkkY9fo7qok0+wvY5hl11e1xc5kWiTyjNum5VwWugAzplSf0OVaztLM7NWyizqTnN1zzz1VLrO83xyyzPLsU3JyEs6dGyKtMcBCVRFgKlmmZZnz8Ntvv0njlNcQSaMhsvy/b+Zj7IRJiD58DGjoAndnN+w5eAi9u3SDq2dDBHjawqNB9QzZtFYzQzutquYIE8UxHlc3+zWfHbosc550Zc2addi4aRPGjB4lKS7mzV+Axk0ao5mvLzp37oQ9e/bC28sbAwdePwrNVLJMy/ukSZOkJuUkXFzvJIRMQEayzOeYbthc21xvdHmnyM+H0g2bvzMRGYVrhvH/tLqTKNO1mufDc07pnSBblmWyzHqVMfS0SiuVOTeTLHNuaPVmaAYTkXH+lQnLzFkDoqzpCAiybDpWoqRAQCAgEBAICAT+bQiYTZZTUj4B9+729tpQrVrlgN9+O6KXUKmRZZJhxv7qi1nmdW5yZbG1vQo3t6PIzQ3CpUsu6Nq1q0SYa0qWSaZoDaWwHlqiuKlnPLRadlxuvLkJp2WWVm2l0OpKyxXdOBs1aiRdUsYs0730zJkzYCwt3UOZIIzEgZZjuowaI8usjy60dF2lNZN1M5ZbFn0Jvkg2mLyIBOTIkSNSYihjCb5kkkLS+3//93963bmV45fdpTdv3lwta3lSUlK1RGymPGgkRCRDsphLlr28XMFQ2b59u2LXriN4+eVjWknR5HpNJctUhpC8cH3Qck7hOiCmhshyaWkZTsUn4eiZFDRt3gpZuflwdXFBhUUF4k6dwIDOwWjt71VNuUGCSCu0HH9sCmZyGZI+Hm9GjwCSZmYFJ9EfNGiQajXEOTMzC7Pfegsvv/Si9Cww6VdRUTG2btsGd3c3BAYEokeP7lX3m0KWb5Wjo/geYUI9ZpmmEokWZoZyMISDie/onk25WWSZRJkKNPnYOfaF65L9M+SZYc6aEGXVERBkWawMgYBAQCAgEBAICAT0IWAWWWZyHjnJjm6FvGZIpkwZAmfng1CG2zKxE90wo6I+RkCAeoIvkjVuanWFpJNWKTl2Ub5ujmVZrb8cHy2ItFKxbaXIR0eRJNB6pRSS5e7du+s9Ooqxxtygy5nC6brLzbvs8mwKWTaEb10l+Krpo0I3WVrNQ0NDVefqiSeeqGnVVfeZS5Z5IxNyDR8eh+nTr8e163bEVLKsZpFlXfQQUDvPWW3AO/cewdUyG5TDCrnpSXhonP5juWQFBM9LronQ24EJ1CiMeaYnhSFhFvQ///wLTs5OyM7KxsiRw7Fx4ybce+8kKZ55woTxVd4NrOd2I8v0IqHbNcmy8mgm4kRPBsrNIsvMUE6rspIsM4cBQzCojBFSfwgIslx/2IqaBQICAYGAQEAgcLsjYBZZrs1gaamiu6U+oUszrWi6Qmsus9+qScOGDavcMeXrtSXLrIfH8/Tq1QtqJIVuwtzQ0lVSKSTSPE5I2SfdbNi0YMlCizrdU+WEQkz0ReJ8q5yzXJu5rq97a0KWueZoobbXdYVQdNIUskyXXlpa9Yk5iaH4LJRXVMDG2togVLJLujl11xZ7jpFW8oaOjnh8+gz0HzgAM5+Yofps3k5kmaEHyveI8hg05XvJ0PFo5mBrbsyyIMvmoFu3ZQVZrls8RW0CAYGAQEAgIBC4kxC4YWT5RoFWF2S5rvqqJMum1inIsn6kakKWTcHdFLJsSj3/tjLGyDIt461bt75psJAgU3llSMlRX52rS7JM93khdYsAvZKYgJCKEkGW6xZbUZtAQCAgEBAICATuJARUyXLR1qVSrDDPHr3dRCbLdLVkjC9duBm7eTOE1mc5EdGNaF8Z330j2rvRbSjJMq34Bw4ckBJZ1VaUZJlJp9gON9NCDCMgk2WucT5rzEItn2NNSz6Tt90KcjOeC5ksU/lFV3iuJxJ3fcJrjFlWYsbQBuZHUGbrvhXwvFP6wO8CFSmCLN8pMyrGIRAQCAgEBAICgbpHQJUsR//wQd23dINq5ObHkMvtDeqGaKYeEKD7MsmHnBW8rpqgizXDAOq63rrq361aD0MP1EInbtX+3sh+CWxuJNq1a4uKt7vvvrt2lYi7BQICAYGAQEAgIBC4IxFQJcsBF2PqbLBMmMXzg0l0hNxZCDDOmqJ7RNGdNcq6Hw0tskwGxzjVm+EiXPcj+vfVyOR8gmD9++ZdjFggIBAQCAgEBAICgX8XAqpkufWVeGzYsAE9evSQ0GDiKR47ZK5LMbPvMks2j8Dh0TS0+B49elT1nNd/F+x3xmjp3kqLLDNxk/hxzXTr1u3OGFw9joLHePFcYGJGV1u6LvPsZp4rfacKXdvpqn0nSIsWLZCeni7I8p0wmWIMAgGBgEBAICAQEAgIBAwgYFKCL5JlkiJDMXdqbbC8kiyTMJ8+fVqQ5TtkSSrJMgnfunXrJBIoxDACumSZGZh5pNGdTpZ5bvcrr7xy2y8PhgJQMSQsy7f9VIoBCAQEAgIBgYBAQCAgEDCIQI3JcmRkJLp06WKwclPJ8qBBg/Dqq6+if//+t/x0rVy5EnFxcar99Pb2xuTJk+tsDLRecWOuL0EZN+xDhw6ts/Z4VnSbNm1U6/vxxx+lJEXKOTeXLNMix+OyblTyrPvuu08iNfRm8Pf3x8rdp7DqcCqCm9hgWNcgtA1oojpWHle2efNmaZ4jIrqia9cIszEuKy9Henw8rM7EwK11EGxahVTVYSpZ/uOPP6qtp507d6JPnz5m96c+buAZ51OnTq1WNUmx7hnltCzz96+//ro+ulIvdfLsbLUkZfyNiiFBlusFdlGpQEAgIBAQCAgEBAICgVsGgRqT5S+//BLfffcdmElYX5Ifc8jyoUOHpPONfX19zQaHCZoYF52YmFh1L49tMpQF+9dff8XDDz+s2hbrycjIQOfOnbWuM2kPyZc+CyAVCI0aNULz5s3NHoPaDcSWmXCZWZfH8MjC+O9HHnlEOqOZBESfXL16FfJZvbplSB51hUSWOCqFdezbt08iybR+Pv3001WXa0KWiWtsbCy8vLxqhNEDn2zDmAhvDI9objCRG9dEYGAgWrZsKWVEl3H6aGkUXhgbprft5ORkzJw5U1LetGgZhI2bN+HvxYvx6y8/G82qXlhyDZZWJbC2dMDS/V8gxK0/7BNz0SD3CrwmTKpq01Sy3LdvXymTMhUmFJI3Ki1mz55dI+zq4iau/xdeeEGq6vjx49WqZEZsnk9OHJVyO5JlKqvkdxszVcuZvjmuVatWCbJcFwtK1CEQEAgIBAQCAgGBgEDgFkagVmT5zTffRHBwMPbv3686RHPJMkkBj34y1/J4//33Y86cOaA7qyxq1i1lJ28Xssw47+XLl1cRFI5h9OjRWLBggeTSaogsU6Ehx50rx7548WJ8/PHH1eZMlyyPGjUKQ4YMwcCBA6V5/uqrr+qELDMhGBULtMSbK22/TUDTxA3oZH0OTz75JPz8/FSroFWW63P37t146KGHsH79eqmcMbL8008/4T//+Q8qLCxRUFSKwuISfDBnNa7GbsVXn1fHTG48OSMBK0/OwV2DO+DUnjhczDuA7FJ7dGhwN/p2nARbe7uqfppKlqkgISGVFRu9evUCvTBkskzCxjmhbNq0qar+wYMHV/3G+6mA8vDwQHx8vET+mjVrBh6RRUXKyZMn8f3331fdy+urV6+W/s9zaGllp9Lo/fffx7fffispOX744QdJ0aTPi4L9VZLl9957T1LuKC3LVDhduXJFUgTJcuHCBUycOBGTJk3CM888U/W7vIaVZXls2LPPPotZs2Zh/Pjx5i4jk8oryXJYWJj0DPDZoQiybBKEopBAQCAgEBAICAQEAgKB2xqBWpNljp5JnWQyokTDXLIs37tixQrQqmaKvPPOO3jttddUi5IUnD9/XvUaXSj1uRzTivTYY4/VqWV5+PDhWLt2rWpfaD2m1VZXaFkmWQ4KCpIsnSQQdH2VLXt0dVUjyyQdJDYkOGpCEq0kI3IZmSyTMJJY/e9//9PyGqgrsiy3R+t/hw4dTJnmamVoOeYY3nrrLcmarytvvPEGBgwYgH79+kmWZZJCiiGyzDXB7O3Orm4SUeafFdujEBzohdioQ/D3ckP3ruqhB7MK3sMp5wMIuFCAYbldkVeUhbPHUjE59CkEhmmvZVPJMkkvCRsJL63xJK7MwiyT5WXLlmHMmDHSuKZNmwbOG+eMY6d88skn0rNJ6zpJLuvh2d9cT2fPnpUS93Xq1EkqSwUMlTKycO0RN7oc07rNefrggw8k4k7LO593km1dTwTer0uW+ZvSsvzRRx/h8ccflxKcPf/885LSh+uNrs3sO9cF+/foo4/i3XffldY+heX4vDNR2JkzZyRlCfGg1AdhJvbMVk4lhfwemT59Oth/QZZr9NiKmwQCAgGBgEBAICAQEAjcVgjUCVnmiGktpPsyMyPLUhOyTNdi1sHNMo8mImlVI5JyGzUly7QsP/DAAyAxloWbd5IDfW7YPI+TMcskYWoSHR2NgIAAVWsnyTIJj5pEREQYJcu8j1ZFxtLKoo8sk0zQHZbWRKXw/xwjhfjqCskyyQBJlJrUJVmWsVbrh6lPUEFBgUSwmG1dV2iVXbJkifQz8aDFlETMEFmmlfK7H39CYVEJZv24Ezuz7LDy0bYoKClFZmY2po4fihNR1V2P2Uaf5A/R0rUc8/I9sMnBCWcObMaTaxui5J77YD2wu1b3zCHLtBh/+umnUqw3PThIlGWyTBd5WV588UXJRZsEety4cVW/07JeE7LMtS4fDbZr1y707t1bIsskirKQiKt5lRgjy/RYoEKMwiz79AihxZakmC7cVBDJyQSpEKFyh/L7779LlmdalGmtpls0QwE4XjVlnanrSF85pWVZt4wgy7VFV9wvEBAICAQEAgIBgYBA4NZHoE7IMl11aSkiQfP09KwatTlkuUmTJlizZo202ZcTfZF80vJEi6y+Y6tqQ5ZplTt8+LDW5p991keWWVDuE/ullLlz50qbeN04Z7lMbS3L8tE7tHTRpZViLlnu2rUr6L6qT0jIGOfNWHSZaCrL1gVZpgXzl19+wbFjx2od2z1//nzJSsozi5VCMsoxyDjFxMRIFsm0tDSDZPmxx6ZhzrwFKCwqxYmkK3j/8y/w8RsvoqC4FGnpl/HuSzOxdWOlO7eujE/aBQdbO7ydvBXldn5oHNMLrkfjkH1PEBz7NqvWP+XRUfqyYdOyTLJMYkhXeM6fTJbpTaFMiEeFUl2SZXovyMnjOFd0u64rsqwE48EHH5TcwKkQ4DyxHRLol19+uarYsGHDpH9/+OGH0juGQis6vQCIARUF9SF8H6m9d/iuYl9Fgq/6QF3UKRAQCAgEBAICAYGAQODWQaBWZJnkg+SYbpO0tOiKqWSZm2BueBnDSCsYN8u0tjJzLjfFtHYyyZQcn6lsh5ZexjqTjCqFbp10Rf78889V0VbGLHPTLcd8sp527dqpJviSK+IGnzHDSmH/OY66FNkNmy7HPILr7bfflrCm5ZfWVH1kmVmtGRPMfsrCuuhmK7voqvVTGbP8xBNPSMdAyW68LF9bskwFA2Ol2TcSQVoR9UlpWTl2x1yCt20uWrduXVVs18lLqLiWhoqCLCkeWXbRVdZDYkmCpVRoUAlApcvOiw30Jvh68smZeOb5V+Dp1VSyLpMkkzjz720b12LM0J5oFRig2uX34uNxIt0BBWs9MeKaAwY4lyK/PAbuI9zQtJuP1j3mWpa5xuWkcjJZZjwxreqyyG7YfGbkJGxcL/SCqIllmVmu6fJPkd2w+YwQR86dofVkzLIs9/n111+X3MYp7KtybdJtnAoipXA++YwxdpkW7eeee046n5p90n3+6+I5zM/PV62GR+DxWRJkuS5QFnUIBAQCAgGBgEBAICAQuHURqDFZVg6Jm1X5mCPl76aSZeU9tPY2bdpUsjAzCZFMTNWO0ZHv49nNtLgyxlKWl156SYrZ1Ce0bjLxk5okJSVJRE6flfhGkmUqAuiyqrS0MaM0409J8g0l+GIiJrqxU0h06WZsSNSyYf/3v/+V4kPlZFK1yYatbDs8PBxTpkyRCI+a5BeV4sHPtsDq2K/Iy8utKtKg2wzYXDmOqSMiJMtnRUWF1u10q+fRSiSkynPBSSbp/htT7GcwG/a0GTPxxvufoaikTCLK+cUluJqZha1L5uGj9yuJnZqcSE3FB2sOo+xsfwQmW2BcUDGK26ai2/jqR3GZSpZJ+HXdi5WkUunFwbmW43bl36l8Ylsct5ook+nRlVnpTUCCLlvmab2ldZlHaVHRQaLO+GF964lHhCUkJFQ1SexJiuUEX5wzEupz585VldFHlrl+f/75Z6kc1yc9E1ifTOT5OxOAKZN/GVzkZlwUbthmgCWKCgQEAgIBgYBAQCAgELgDEagTskwXZGYe1k2mVROyzM09kxAxIzY31/LxVPLxOfrmgHGp2dnZVZflxEf6ypOMGxImhnJzc1MtEhISIrnEKoWWNqVLd12sFdZJ6ykTGekKcfrzzz8NkmXeL5MWY3jIZEQtYRNJF62ATIhWV2SZRI2ESWk1Vo6Rx2MdOnwIHh6eaNmiRdUl/sZrXSO08TcVb2PZsKkY+Gf5apxLuQRnV3ecS07EkP69MHb0KLi6OOttxsLCApnZOVi7cSeupF5Fvz5d0C40SNWN11SybOqYbodyygRf9IighwGfc1no1kzCT6UO3Z85x7SmM0ZaTmhHck4FGI+ZY+w+CTs9RJgRnd4EdS2CLNc1oqI+gYBAQCAgEBAICAQEArcXAnVClvUNuSZkWbeuL774QjrKR8ith4C55yzf7BH8uOIAjp5Jlbrx0F0d0b2d+rFT9d3PfztZ1lXcUCnm4+MjnSNNxRDdm2WrNudCLq9UcB09elRy3ablecSIEfUyZSTLDHlgKIIcMkAlGc+aFgm+6gVyUalAQCAgEBAICAQEAgKBWwqBW54s31Joic5oIXC7keVbZfr+7WT5VpkHY/2QLctFRUVgUi8eUcaQDyb9EmTZGHriukBAICAQEAgIBAQCAoHbHwFVsuxwZCt4dAw3iBS6mCqPhDJ12HIiHCajYpIqnv/Lo6F45IuQ2x8BJVnmkVs8Boqu1UIMI6BLlvms0ap6J2PHZFl0tWZ88e0iPJqM65rCpHnKc9kFWb5dZlH0UyAgEBAICAQEAgIBgUDNEVAlywc/f7PmNYo7BQICAaMIMNM4SbOQ2xMBWpd1jyy7PUciei0QEAgIBAQCAgGBgEBAIKAPgYqj0Sh9/L8IyUy0sIhxC5BSC9/qZJlHSwkRCAgEBAICAYGAQEAgIBAQCAgEBAICAYFAfSHgnZ6BURv2apPlbydrn1lcX42bW698Xuy9995r7q11Ur60pAhn9q1GSJ9x6vV1B7BPcykGQDGA8Dppun4rYRLx3QBGVLrcK4UZih9//HHj7fNI2ncApAH4pbL42WP7EBDeHSfPxKJdULDxOpQl/gvAAwC9uu8341beJ4t8vHE7AEP012Hh+zQqJn1VWYDG3omKsk4AppnRfk2K/gOApzvZ1ORm7XsWrgGOKfJdEYK3AFzPE6/SRh4A2ZmE078RWDx2IibOXlzzDs0BEKsyF/ypGYAJ6lX/NCMC0384WPN26+vOnQBWAJgBoBWAEgAfAwgDMFLT6G/DgCnrgaRtKDq7HWszGqEw1R4uXR7D8IaasnL/eArZ6/XVWZV6nwLwdeXva98CrrwJXD+F3Xg/eHTdBx80AiAfP/cZPvvMAs/++Kz2POtWxXFfM1D/BwCmA2v3r5XOyl64cKF0bvaIrVu1b/LwAOzttX976inApg4eGiPD/+6RMDw5NwrIAfC+5o9xyAyWeHMq8FblMeaSGIKp4PwezFudg8C7Q9HX0xeFlzfh1AVPlFpYone39ib3hPnit+gp3QVAHwCfqlx/F8DLAKYCWCBfz7uEQ4mXUeIZhGa5p1F+xQJ+fFeGhmrVkAngiS3/YJRVU0xua4GXDyehQ5oTBvYNxMIsB9iGB+AJk0dQNwWVnwjW6A5AzsvP/ioPCOR57xEREVJYGo+mfPbZZ+Hr64umAC6a0Z2Pl/wIW/dO6Ny8FD7WtrhW5IVhVqWIb9oUdnbWWjVxRfP1Iouyv/EA+mouMKClm6IcU1c+A2C8zieMRfhcPfDAAwZ7vGXLFmzfvh3vvPMOevXqBZ4IwiP/ZFkDIB3Aw5ofeJRgePgK5OdrH//o5vYRoqImSzgZk7U8+g+Aq7GC8vVCAG8DeM/UG4DzJ/ch+fgO9Jr80vWbBgwAdN8xn2segk4qdfMB4LMP4KeT72F621dUO8CjNokjT4bhSR883pJHffIEByay5LGoPAZ1w4aLaNeu8thL4syklrqyaFEiJk5sDsuHLIAOmqspOqXkPQ5/Vl7TeZAXLFgghUHu2rULgYGBaNy4sdSn6Oho0Mvtrbfewvfff19V+aHPDmEn+NEzT0aOHAkeNSnJf4FZAbOAs+bVUavSyofFFgA/WbLwpFjuKetKPtPBXDkXhk9praseGK3nxx9/xIwZM8CjQNXWmNEKjBXgi7NApVBLAHxZmSOnAFSeElopXgCsgA9nVb531L5N+qonFXnNnLZNKJu/9yCSR96rTZZDMhMBhhVzU3he84ZkZfxCeDOADwDJkT6RXzaHFQXUftO9n98MfvszACRpLvItypODkoD+Yf0xffp03CyyXFZajOPr56PjSD3s6Q4ky5wF3bOM9c77YAD3AXikskT84YNo0SkCR6Oi0DGMrMJE4UuIX30eEc1dw2967ovWKCSUXP6QSlnleqJTwo/aZZ7u8bR0ZJEkfML4pN1IqQFZPg2AHJfyDQBCQeEeYgiJN4mdRu4CwH25lIHgJABuOC4r3iY8IW2TYsBjgVU9H8fds36g9kQdCe4UKxOLVwp3mYq9CL4E0NN8EJe99yAGTnsPzo2Mb7TMr93IHVE6u1TluuJ7kO+mjQD4Xntao1hRVimTZQDlP3bGxTGbELnjGAa36Q/Hch2yzPt6A/gCgNrmrK4H97yG3JOj/wr8T97xmtAOM4E3bTocBQV7tUq3aTMWRwL+gP0c+8pvg5oYI8ussinwzm/vIHr5cvxFYpaSgvdTlYvLhE7WY5Eqssw2emkUizVsr7AYuP8dYAkVqVQUaMQgTKWpWL/1MjwKYtB82ARUnFmMtCZ3wTL+Atr2oCbQNInQLFl96gXuM9U2JFSZUT3M6P0WG5fgi9BeaJGwA1cK+uF86jZYZuUja8ZUdB/WHS2X7YGjS2WcP4X6hWWXY5C04ADuenYMui5OQGLLFOyLu4YGgR3wVddgvQTetFGZVoqvN/IdivyJUH4W+Kgf1Xy6qOejkPjo5lfh5jM+/hQuXyvBWY9yNDyYjohups0B9VVTC7MxKbcY19zsELLjCNb06gd7O+0xyG9c5WtB7bOmO/Irmm3TTyR0OheNkWXmk2Cmf5K5yZMn4+TJkxKxevXVV8Gj/mQZw/kEkAxg3ZYteGIQx16Z2+a6nMahQ3no1Mn4i81sssxG+EFbZ9q8y6W+nhiMp17UaG/ZLTWyzMLca0xRqVtBlpee/RWh7l3QylV73kk4uT4GDx4sEdJffvlFIsoM1+FRh0qZPfsYZs+utKRwbr78kh9MSPdTaBhat+5qJVl+0wIg0SMB0ZXOOj+8CCAQgPw7x2oFTHSeiL6j+4JHOCqPYd23b590uoO5wrktvZaHghRrnN6wElEl5fD8uRmaxigWsymL1tyGuR/kd1qW7wAcV/y/rttUchhyEo3CRGqRa8VMG5C5w61t+aVLl2LcuErjnsn7eHMa1UeWWYeaQeAMgFxFA8o9Fr+t3A/pkTc0SkBjb1u+xy8AqK5+Mmdg1cvqJ8uLNNYmEhZutCi0hPDLyQHxhaUmtLLEaS48q7HEzAbwp+Y3AqKxPFa7nQYlKj+pAudDQPlVs6l4Guj/z80ly+zOX2+Mx6S3yW5UZCUqNYC0nN0hlmWzHjIdspyVkYRVa3ehfd/hCPMzUaVHKzLJMo1ItHZTWzpdz1ojn6KppLWBh4CkgDtR7lQotH7obOx5dnQVWeaOgyaU1bV7sMy6my8PmghIZPUIlXSyAZNF+M4O0ZQlDBxileiQZf7eWGNBWZsIBH4CgMaAAD2NjQVOPv03gnuNhpW1Ymut/DBwQ6G0DrMYP9J1IOu/nYVhM7kIboB0VCj++K6hmUkWrivuCocCkpKdIHJtcOOktuZksvxNMAoL7XCi/x/wKM1HSsMu6KVGlvkb35V8H35Uz2OlRkWz56VCRd0uot6HFStWYPToQbqrTNIaxMY6ovWfrQG+49WEGxuqhXm7mmjI8hXHK/D09JRK0Ir9/vvKXUk9Y2Ok+qxLSTi1cym6T5xVa7I84Flg7YeAPedDYX0wSJbLinE5qwie7vYoLbWEjc11MmoOMvM1S5kKezUxhSz3uZyOH2wPI8tj1E0AACAASURBVDbKHWXJl3E6IQMP3N8d8Vcc0eOJcSjbsQ6Oztp2QvqpOR5ehRarrPFBJ2dEO56EQ89HcHnXSbw6sH2dkGUqAkjMZVE6tfC35gr9u/wao/1LPpSSjzPngK+xLE0lPOddl/BRcXQtzwmvTe+I72NyEN7AD5Mm9DM8DUU5+OzZb/Hf716G7/yPsLJtJ7wZnYKxFy0x5tUpcNG5mzYDfgoMfdYMNUgHEvlzJ5cjCeYRe3PmyKoA7RpCQ0Ph5uamdV49Exx++OGHWptsfj5pQGP9g/Lz0dNvADIy9mtVFhAwEDExa2Cv6wmi0mk6ndCjQclJ9I7td80GnDthWVNswgPw9bfA7yMTsb8w4Pp+shZkmU0OXhGATaMStVqnV97s2dovQr476SmjS5avXCnCAw/swrp12i9GnrZAeffdd7F58x44O9sgNjZW8voDTfvG5Jy2pW/5qOV4qeIlXDxzET7BPqqGJt0+qzUh9YGieXhoNS+LKEDRu1ZokE8Trsaope0kYay3pl1X7jv4feZ3WhYuRkfTqjGpFI00St2Bwugg7Ulvw/y1srfoTSXL3OPQE4+bj7aKmTDjJUflJt+LfF/q86eiUpT2XGOE2qS1oFNIP1mmBYWuqyTG8hdFtrqRustuIaxQ+SBPBvCHppVVGnpP7w7Z10ph4ZDekkpPD26quCElwZEfCPJS+hXNBfovvMXJMr8Z7L9MGogRsbodhExsNfDmm29K59cqxeSHjD56SwEsV9ydmYADyVZo3PAifAK7w9ZKj6WSt9BfmGSEVk/ZFMAPpD43bJpB6MNFi76usC56OdHX1AiJe/or4NCiHti7V2M545N24gZPGr83xZUQaGGv+Q+9iWaa2iUVssxbaVRvwO8dv+dq5EZu/C/gcteT8GwWDAtLxcZcHyEytV8mltv39+foPoGatjoSfaCyerJGzbdedQ3R6k4rMp/t9UbW03YNQP10gOJaIjGmGYVWfT4CyhyKJJR8Zqg6rS+RyfKXwJaOwK7ela9kXZuQWvPcKIWF/YWSEu3Ej97ebyEqaiY8v/HUT5bpgcRvyWg9A9OQZYnN0IU3OlracJqygTMZKs4dN0B8F+hTEBmpbPOcVzBomsb3k0oH4mmm7DgGRJ0FnhqrUQgqyDJXDIOL6tNQQcd2KtjMJcvcoPAzzNkfnJWOWbGZ6BrqjpxMO/j5OsNSwqEMhf26I3fRSjTy0m6BZPmz/Tvh2a03+sYcxy+whWWTYDRKPYLH/DtjCxmYCcJPKfXRslQ6sVYKDWqyvonbFeraZUsyr/MxZjN0etL36qO7OV8HuzQ62GHDhqkm8dux4wx+X3g3IsuHIyg1DsERxi2ox7Yvw0929hhi547erufwf6nd8JlNHOxD+sDNUZthsH+MBJKVodWhKUVy8jk0bhwIB9l/XFOIn+AlCseimTNnSlZiusZevXoVx48fx8cff4wuXeh4XylRUVFo37696jP322+/SScYzJ9PVUt18fr4Y6S9wIdcfje8ha++csdTDJEwUTg3dEyShPtNZcyQcpKpEdETIcgnU+m6Lt9GxQHxYPSMRPf4vuH7gM8ew8s0ltyqruqzLNMwTI01K1Ihy1wrtNqOGUPbu7bwXcZr8uky8tXg4GWIja1eXr5+4kQWlixJRkXFMmlPbXF/5d7Jz88PDz+s7RpEq7Ys+t6dVEY++eST0tGHsiQkJEiWbQrdwfv21Tj57wVm95xduYdSSn3tAZTf6Ppu09B+wPCDZ+KKvrWKVZHl2Rpg+f3RjpapeYfphUnuoBZuqrQskyjLRteatybdSU9t6svUliJt6Hze60Pqhiwre2YOWdYdkSDL9THHptWpIcskxsqXKW9m/I0p8UdSQ1T7UE2scRk69+M3iO3aB6E+XvBwcYOtrR4nwA81Ox7WQY8kavgo3B210YQEqI1EtpLK1/jF5PdHxzJcVF4Mz396YGrgGHzd+VWtmv63AFj3w40jyzSWK6MYFCHGoJdKrYXeGdzbXP8mVlZZBLSxAE69oGHe5KPKBhX/jvdfD9ddzeHpV5/bd/0j/XiMF55fdsl0KOgiJe+WqFWQwzhYg7mg0tpLb4ZtmjpZ199mmmOVPVeSZdlVndgzRk4WkmlCvb2654PpIBgoKZNlkkWNQYRuSrTfM9rGmHAzHRVFyiSXjkMru1D8tH49QreHwmO2Hs8RY2SZDIjmJXocnTgBlJfjg7Vr8dJLSp9+Y73TXJc9mvhf5UPFfSX/0NtngIl16RTTIsvcaNfA8YExyoxVloT3K8iyMZhq1mvtu4yRZSrkqKfUFcLKV3ApAH7eySd0Xy3SPWHtUbZ7G+DsLrlsy0J+88jfCzFhxFhg92Jssh2KxNObYZtZhNTnpmGqtX4Cr+wLg5/46qKQ0Cq82KXf+JhTIUilA63kapk2aDWWx6j73k3Q6LTIh+iwpM8Ne0P/USj8/XvJuKmJzjQ6PSlLPsVXQRPwoEMKznl3xuaGNnpj8Igzdc5y6ozcjKuw8XBHecwqHIwqQEr4EHRIiESjEYO1QjLZCS5vOdqfxxHy2E4SOaXY2dlVPV+MO6Y1k/GML7zwAho0oDq1UrgXmDdvHiZOnIiP3nsP+O47YMIEwJu2m+vC19j3fn7cKOBMRgbgrnTPqSzHdrivaNGCMXXaIpFl7nxpZFF5//G1rnyd827l3JUUFOGUdSFKijJxKdEBB65kYUr/SpNVkEbXzurpoSupNeSAczWyTP91fZ5sNGdpXH51LcuPPPII9u/fj0mTJmkNjsdrfvvtt0hOTq7ynJELGCPLyM1FsOsPiI0dDewAEjoC5U7A4cOHcd99jHczX0iWXVxcwDWQmZmJHTt24MSJE1K4AfvfqpUpXwPz25XcNZQvF+UEsjpzv9HGukAuoVS61Pkmy1gHbsJ15fePZlhNUhKLuEolC98HzMEgvRxpyKTQW4EKt9pEvc29HnqpNWpdN2y2QZZbR8Jnm1yd70mqAagIVTod1FEzVdUIsmwmoldT4nF49RwMfpzsTkfuAMuyGlmmtpGJP0ySRzUfPTnoPzsdq7+bh6ROgzBjUAdYW+qxLJO/UrVPeVLhhs//c2dGMqEmumSZL0WGCmj5JVfeGJ97Di2d/FSrofa8Pi3L3CNzr06hoVLpfXJdx28SwsYLUcHAXRPdk6iNl6UZ0OZ34BRNL5wnmi5UcJKKTwTevmqLNzYzuPLGi1GyzGeNQMpCZwiZr9EzQMfiYvIIqKihtwI1r3S74nriTqs2kySTZbIRbsT4oeLHnAoqWlKUR0/zw8N9UE37rzZQevpxI0qvFwVZZtHIb7/F2zNnVn07DeE0JjISyyMq/RsOHvwWXc6dQ/SUKVj60kuSdWrJEhWdriksUO6TuWSZnkm01MvyreLfuvNFvUtdkWW2Y7Kbx/U+aZFl9ocEXhN7aQpMJq9hPQVJorhP0ufsJPN3vn6VoX8yrISU3WXECAlONQkLR+nOzYCrJ5S2UpLldSnnsaTBCbx81gMhZ9PQ7ngepk8Jxe+FTTA1vJFea7eyDZJlOhrt0ERLVKdd+hEi3PdokmPJJFR3Ckn66GTCdC18P1NJ3K1bN4kAkWD89NNP+PTTT3Fvv35IfeQRxK5dazJZZs8YncVQUlqvmUPis6IkXLjggRYttE3rumT5wI4VsPBshLxz5+HZJBBpGX4Icz6C3DZ3oSU7qxA68fIpZBujR49Ghw5KF8DKgmvWXPfnJZGjkHzRVXvgQMbAVYrshk1vs9mvvVaZTM/VlbturWR7xO3ZyEggIgLw8QEuXN8RX7lyRUrcFx4ejvLycuk9cfCgdgJHLcsyAPZIaccm9ZbSjOVdwuLV8bBr3ALvDHDG+b9WA619ccyuGUYG2CNyxwYsWnQar37+MjxcKz9szOXBiEEqqE0iy1Q0Vxpaq4sBsszCSjdsrhUK3fbVYpZ5zRBZzowFho5sif0JCVWKKT63XBsUrmVTVckHcR3v3ugNB1cHSSnC2GqeLEPPIXoC5ObmSgT677+pGa6lUGOlTOxFg7UycWptvqf6uqbc67B95gSRpT7aqyVEtb6dL2yGy8qi/P7xRabxVaZChF4DfMaZXE5LIgFQS8i6appXVR9ZprOJ0opfx2SZ46COhRGBjNjktpdOyPUl+sky/VqoCWL4kexhw78ZGEQvK/o9yaJMs8kYQDldI2MxaTNnbKOsuTimsdjw3q4ADijqIfHhW43vOTnJEgkU40jdgf5bK92w/a1ubvKXc9F79Mct8wvOxScLcVLh1fU1oTWul6FMvkDFsOqW5VqRZblDpaWAlZV6wiiaKrjOSB50XfN5vyGyTJIku6/ywazhEeEWHffh7BIvBAQEVAZG8KtkeqJZaZTcIig/M1yl8seN/FSdptd4xvTfyP7LeQF0LGC0EJ1SYqavlptMlvMy05CeeAKBHQdet8AyyZYs3M2akKTdZHTlyaM7Ec1F3K3RilADC2K1NmWyzBx3jHliHLQsfO64i1Yaf2hUpX90XXmiU4lATTNFhyxj9mxkzp4tbUb5+OkzvNIwzY2+Mvtu1Rh6zMLl/g54PzERzbp0kTIGa4mcFUjfZLBPR84jat92eNsF4whycCEpCY8+So2OjgVeuQZoWrQFPv9cVkOR4FSm3t6//zL27tXx2TSUDtrIQtn1+/vofb/GsbcGZHneesDbHRiq3NDRQKf5lFElxc+fObHkJq9tTUGSGvkTrnRq4DtK+UWle74++xLJMjftsi6H64Y6Nw7r+bDOmLZtNRZ7eEnhHrJwFpalJWPVmQL8Fu6Ey/EZWGVRjoqQlvgzMgbju0fAS9VUrT1CGuIJPWdbJsrKcbC0vDyol1K6YetmuWZZUx9txs8zm+z8ffuk3DSSdTInB9999x2eNNUDIucCXkgpxTvNnLBydyKOlV/GaHcPlPoHopt3Zay+UmifZLI7SvqBrdhRZoGmLZ1hn1yAy9kN0TnAGXDxhpVnA4l4U6hP5vaJzyh5ydy5c7F169Zq1sK5iYn4z7zKu5SP08FevSRSGx8fL8XZLlu2DEePHkVeXp60yX5wzRqEn9GYAD/7DNA855yDyZGR+CMiAou7dZOslLRm8z3g5OSE557TzpZ96tQpLFqk3OVXus1zq8dxUz95nbJfR4VEzs3VBdv2x6N/9yBUlO/DXwsuo33fUAQHuGPHwfOwTD8Nq0ah6NmVdqdKoXqehJxbMWnbasiybCJZTrmWhMsFFxHueV3TGRkZKWVOp1DpQKvy2bNnJRxsbGwkTwWlnD6dgzlz5sPHp3KXwPVE7HWFUWhyjlMqvBixoznYoKpoBCLQU86oqXn9NlraCPaN7WE1xQrMy0IhSaYShEogSnBwMJo3by7lbGEZGgzols1s2UZF+fAVKRIB80a6gOiL9zBasZ4C9FhUhm0qFy9vMfJA89ktv5SE3AbNgeO7UNK7N/xLryImPh8V17LQrFM707Oy13QM5t5XBkCTe1a69aridAmGNnG/LIu0uaveAJUgfCZVybKyuCn7QrX+6yPL3JcrIzrrgSzL3VFG99KloLjYAba2+uLrzJ2EyvL6yXLN6qvXuxh3czOzYZs0OCoAlJthqq9v5BExJnVSTyGqaH6DlA3zzz/ljGyQ4lhMtizzweGYC4CykkIUlZTD0tIWx3YsQXj/8bC3VUlOQ4JCJQpffvS3UmoE2VVuKuk6qnNyjDQK+SkhGSBBlP30zMTBo+8+HJpXc7JM73N+4Ok+d6uLpPDjbljptqPbac2m4diG+QgfylScN17mzxqEh97dXLdWVrVh8LgzMgROHr+oNEFQs2GO6coYPLJVQpcs8z6aghjiR028co3TT5oJRkwgEgabl8myMj5YvuHrr2lWAjw9pU03N6zk9soEvdy0sytKAqTVnqykortnu3bw+vxz/LRsGbr16IfGns6VYRFMoatPAoD86HO4mGoF/4kjYTXpKAJe80eyp+ZFqjChpKVVuqw0aXLd9D5gwAZs3cosbNrSosUS+Ps74tChDOTkTK58QPWdnWRk/rTIMsvS3MWNi4nSegpwWjerv4IssxpjMBlrimRJ6enIV6EyVw1hpL6GTg2mWqX0tVmlLygrRnFJOcptLHG0QxiW7IjFJypm5wl5l/DPhHeBNZ+g27wF2N3PH3M2JiOxrBEenDlaK+eLvja5/miBp5cO0wdQOA4+vrLwM8K3FZUOSscTY9gZu86Y0PvefFP6tMvnOkjxcV5eaB8VhazGjbWcHNTqe2Tjn/iwvRuWLPfBgL7AkBYt8efZfHRvXT2EQUmW9fWN9mj2hacdKkWJR79u3TCyd284OjqirKxMIkohISHVYl7l+yU3Tb4Gc3MlsidJYSGqBUfz9969cfnvv7GgSRN85uMj7c2Uoi/3AN1+/yFZtrKS3jPUk9MGQxsLo6cMpa/LzTqBrLwm8PFtBJzdgj/PBmBIewt4eDSHpR6vNZJlbsv45pC8qKkZYgBz3E+ATp+lBLP6LMvclzA0xxpQI8vElsST+yUeMyYLCfPzzz8vKR9IpnXd4o2tPQa/MEqlFxohlx8DRrK5c+1rnmK6WhhIlFRSUoJmzZqhqKhIsnQzcV3Hjh2Rn58vWfu5Nii0QLLfjIfmdUn7onyhMDRO6WBY25eI2sDZntKLUGmw4DfaRGNIUWEhyjMzsc/JCQMcHZGXcRzz49zQwTkGzRwGwRr7kFnQEyHBxfj+i1+R75SGdn1fx9CgmiVPNDaHRq8rH1rlmDnXukoBfZUxdw/jU3SSrJlMllkvH0J+I81J1EadtlrSZl2yzJcV91YqHHbK3hfwTefX4Gqr4yqjMtayC/tw6IQNsi0boMLhAsJ7D0HjinjEnSqDhZ0Nykv90LKVJawUsflG8TehgCDLJoD0rymihyy7urpKMUdytlqDeJAsM0NhQyCl2V6UwRd29m4oLU1Bo0ZBsLVV2fkbI8sMSKAiWi1Mh2SZ32iaO5RuPmZOGo9Q4EahppZlQ6FOZnal3oubRJZpIh8NHNt6k8nyc5srjxBjcqz6ELJAmv1lUwY9apjVva7dtgyRZY6La5ybEaUWmeYwuuoqE+aZiwHdrMiOaK5RI8usz98fSK4kprRxUNcln65GBx+6/Bk8+I2KLLqq0xp//jxw7Bh2PzoVpdNeRb8DayuP+mAFv27AiUIrtNM1W7JfJ1IQNbAEQfdNgOXiSLTq6y/F+Sll0KCNePnlULzzThS2bbtOjufOjcfo0c3g7q59Bs+WLano0sUTP/8ch1mzQm4aWT5zATgeD1RLmky/MXoVaDxla0KWlbl0qWdR2vTVDvUxd/noK//ivEWYOvVeFC//BFaufbHz4nm4rjuA7f2C8JPsEaC4mYRlwfol+KagAToGNMbn7kexO30Qml07j+7de+Kq2ndBp3HZTZx7MOUhZkoLMomX8XRb5Th9+gQaNw6Dm6o/efVRJyYm4v5p07CPjnKbN2s5tQxcvx6jnZ2xvIcynqJ6HU/8PgcPdxmOtIR0tOvgif6NfXA0Mx9uHtXT+ZpClmUdFTmEUu+pxANpaVIugGnTpoEZr2k9VLpa65tfuuV+TUUahW7XMde9N5T3cG9+//vvY1hgIHzogq2Q1atXg+fu6opMljdbWYE2db4a+c7h5506Sr0eWGkJePPTtWg3Mhh9QgejiYlzx7VHbsyUEFKKo5qSZb7HuH1pp06WmQSNVlkSzYYNr8c3kUTzaKhCKh3MkF62/TG7eDt6vLkKe3vboy/6wposxrRFXq0lknXGsJMs83xlWpdp8eYRYfydLtlFcUVY33S95BEghXEp87Rxoqo7QZgxIpWi9J9VZmriN1CplVVzMcAVnEyyRpDFNhwr6492tnmI9vVFRGYk5i1OwQOPd8X69ckY0LYRDqf5oldnO6A8GytXHoSPpyesWzVF+yauiIk5j5BgX8yf8w2a+IejS5ee8PCoy/gnA9DQo0x2HWEx5UOrOmYTYOYipzaR3r0KkckyE8wxbllO+KVaI40FjHfRdvww3LipZJluL8qD4hW1kiw/3+YRtHczniOnqCgb5YVARWkZyu0cYOvoAJvya9i9cies2reFk7MnWjpawcFO50w+EyA0VESVLL83ogYHpNayI6bcTpcRJoi4Wecsm9LH27qMHrLMMfFAe92PoepYSZaZBWYtUNQjCdvSc+CYloaMohL4N2uDkPYB1RVLMlnmV5JHH+iKIbLM+GRq5RisoJ13xKyp2Hc4Abu2b8QL/9WkbZf7ZGIt9AjWOb7ZxDv/n73rAI+iarsnnfQECCQUqQnd0HvvvagIKNKkWLE3RMUComBDQVGwgVKlSJUWkGLooYUaWiCNkEZ6/Z8zu5O9O5ndnd0s7ft5/4fn/8zO3Llz586de973vOe984fdL2CZI7P28/EYNG2B+brutgwhPeSMIJD/xzWVlDKGVE2VtbPlGuI5MlhmQigfgCkZajp/SKfS1yqXmuDHiArnRK3WGkNwZAYyEmoKLCclAb//Drwslz3QXZJfAaZua/IbkPWoZ2jmx11GvLMrKr/1HrmgJXpcMGocsmfOgWeQvKHMRNpHmSjzflmgQzMU7tiPhNg4XL16Fe3bM6ais7ZtNxZTq5s2XYcXXqiHvXt1Lvkvv2wBX1912tWWLTFISsrB8OgauvxwGz5v58M3IjcrHQ266D1yfOHJGNIgjDJnFTCsM1BRqXukyKMm1Z3xKKVoFAGayK4TI4m3a7pammYvRIbjqdxkpDl4wf9WFi7E1kLfhrFYuGgjKs+YUcJvSa2ZWVt/x1cPD0JMbjw+rhyMa44OOIt8vBobj4RylWGJNUdgRvYDxchLZuLKPS5AbGw8ypatBHmvdPxUJA41qI/tR9Yg67o3dvgEYWP8JVR6vJ8kwm7KpJmbfA3YshffffYZBg3iSwiwHNCrb7yJIUN74ezR62jaoiFAYEk1986my0gx2k3dS/p1uadlPNlcxThLzhOCQC4TdB7Yu6LNDgcHdC1SyhIbjxTHh2mOe159FUN9lQWwIFF6+U+Nhs3IMvOrKyZdQ35cGp6tXRUd959CxrWrKJuVDgpm2cvk4g9MI+HTmU2wzPU+4Ueg/URIHhAa1YEY1dRXd8nJBm4lA+4chvKAJ8GIAJZ/WfETKhXq6EdfffWVJJRFEbP33y9Z1oAK5MWResWNjeNTJEAczs/PQt33SC6daq9B0Lcj07CVitmkYXfo0EGKLLNsld1N/AzQeSt7d/giG8p4a7xsMg7vO42cmHQ0HNATjmkxOJdTCU2rAHvDNqFqGhCWVw6jH2uCsLBIdOkSCuTfwtq/16F1zydQ0T0XB/f/h9wiH4S0a1JCJE9jJywfxvkkvkLiws39qqnyu5Zb1pXilXWBeLzctonFgA6SdevWSUwCs2BZvrapiilqfTMFlnksc3RkP5sZsKzllu/2Mapg+fAc49JBd7uTyuuPHKlWNf5e6+V92B99mabRo0fjd26eBdMMlnkOv+KkllKiXotpAcvUJVArIUVwwUQeTYUaTXfmv1NA2+Y1UZSlV6UoBVguQhEcpEHgYlmI/ELA2am0XFotA6ntGCk1hbtyqp+Y6pY+srx69hgMeUfOitPWvj2POrJxIZp2eVrHuzRdZUP7JZkDRI85pze1FOjsJ0b8QXsTNh0pg2U6g/jPgAHVm1NSFbjDJiXL2gKCIlgmSFRyNvVXTx0/FE7f/wkvivjYYgJY5ulpKTfg4xeAwrh9yJj0Kbz/JiE4D871f0H6nieQeNAVTq2AIHmPPQPIe/0K0HIgnA8dRnRMTDFYTk7ORWDgMuTkkCNpnUll7xwcUCloOWJjH9d5zdVLzZpsuCAvR1IG/vapunhlmV6Xl+qusnNOrnvDd0kFrzefCBzS6f0Ym4roGPdQZGuL8Q0+EZIDmRZoSufQulEp/dEv7FqOSonVMax5NpILH0bzGvraylOmoPqMGSXUi+mX4uvrTe0KZ2e4nN+ED/clIKTrSDQ+E4ayPbqri4ZZ6GpBfj4cnJ2Rd2ELduyLx63OT6D5+V3w69a1uGT6p1GH0ObaDbi5OSAnqxyG5jVFXIOjOOXUDCGBxoKTDFbmZiXBedhHOLP2S6z7cSZenbEI742jYpDBGCkk4PAr1xCjntRl+g9fuRJL+/QBhKhiaUbaEljmvBDLJZXmWiXOdXDQ0a/NRGcos8Acdo4gHelKGjYjWgTKZGvx/5MOzHHLunEJzw/4EG12zEW5hd+je6cQdF1/CuGvvoEX8SJ84YtP8An2H96vowNbYXw/RElKAmRRQoaBy2IVdYpwiTRs+u7SgKuM7C3QyavERxeiXkAu4srRb3LSqOSWqW4NHTq0BA172e/LUIACOJdxxgmcQG26TUSwY8U9WjxUDGATVNFBqzePbA/0GNhDdVwJotSAvsXr8QDlwJMSLBY713ivXGclQOfoBFNasLxcUfRVzN2wCX2enIBa3pnYtCkWffoEY9t3H6HSxClwi86Ee3IYVoVHo3W/kYb1SdPNWHGQONZkVhn8zTqPmJlKqRavIrZNUVC9urV0HvcQFGbQaGbBsngd7gnlPGh+47QEZ1k+gIw4V2D26V/wej2hrNn/OliulyTK2Gl8Gg8Ou/9HQKhprPQ+3VWwzJEVS5KJI00nKHNNSwmWk9KAenVrIj6mdGA54cQ2JLp54GZhW3SoC8RdiETE+Rto16eTVOfzXjAJLJMOw5xLUXBI7By9gC8Bq5vdXbCcEncZ2755B4+1XFJ6sMy5QmBDJSUaKcqkEDN0amP9Xc3Pk3lAjGjwQ6QFLBMckwNNgUSZbsja4wT11hQS1AiWgRSkvDkdTp/Psm2eKsCyPC450edQVLkWynSIA/ZXw6HKlfH3+DdxdNcOTJz2FwbIToMZeUgfcQUO5YPg8vkMxE2YZASWKdjVp48xzdPs2KfHYvPKU6jRxgcuni3RroV2sJx49Sy2/2SQ2gpp0w9lvPzgK3/UAwAAIABJREFUUsYDtVsal+GR+iALFVAkjvmDwvP5bTPwUEWgi1ooVAUsy3sr8RHTb8dS8YyCKkvoaJ5/dj7QZKlpM2CZW6jP1v6Bokb10CDiGK7XboAqMWVR2/EEnNoNQQ1Tyvxm+r5r/VJ8WC8ErU+cwJrq9TE7xh8hLqfg0GYQaunZzUeO7cHM2By8Vd8HWXEeeLKMB8pX9YO/owee8zXeDTa/egZjvepiTsQ6JBY641hhMi6sD0e5csZ5xQSCbfr1Qx1nTzTs0FICYITMLVev1pVOkuvVlmLcuf8kgUFtv8rxp49YnRxt6aJpuBnniIj4VHQLNfFOESnyPlgKyoRxSZOp/qRsf//995JyOMdm48aNWLZsmUT9ll6RVavg7OwsUYCZ6x3fsSlyvNzhlOSMrYtHoNsT69DvoPHHaB7mIb5ITOZU7wjbk40Z1yKLtafeN6p65qVLAFW+/+DGR2+LgT2vHMH0ptPh6gakpt2UcnmtMToOmBferl07UPSLeymfPT74cOGHqP2IvqamNQ1aOpYATcxrFYMKpBwIeQmyCraaE8JqsCwOPPXAmL4kG/NDLKefCiekYueGPYjL8EbDKs5wbdIWIWYY0WFbF6JetzGIPR6Piq6Xsem/0+g65AnUKHsbadSMhisrGopjzT2EacqLpaeoo2KLJbTEtilKp6quablZHmEElr9x0OU2yyZehz5PWeVTKVZs7lJ89luBceFT8XNrWZ1ZEVmmw4Qqjd9r6/O9dpRqZPkBWL7XHtMd6o8ZsMweSFEaLcb1ihKowo4vJzUVyY7eCPQ2k7NMZZYvTOTFmALLBD5cYHheKdFozZo1JfXKYuPCqCzmaeL+ScFmtgX1ERIvheFoTG30aFcVkRH74ZZ/ES61H8NDfjZG7bSMuRXHaALLbM8VWP3h3QXL7MYnvTww1TPTdvU0hhbIF6QICgMVnMYUaOUHXlT1t2IMbTqUH0Oy/LWAZfkCjISSPWEQd9XlMTOBU0vOHqle+vJEEv3YRGSZl8tdNAc5gybD26pNjr6j3EjQE22Ksy0nYc6eDezfDwwZgqGzZmFl7ruY93FftN2UiZof3oJnpRpwfOcd4NNPJVrgSy+9hD59BoN5yS++aD6f6db109i97hw6TRwET3mZObcNx8p2R+9GlsHyZwPKoUbTrihXNQTdxpeCikjGAu+3P/D6z8BsIbJTYt4oRMfM5apy6jAyZjmry6bZafVJ9HMw5ZACRLI5TZmCLTNmlNgPMbJMXkDcfzukV9GvfllMPXcDL8X7oF11TzhWqIEKFaxHy/EHdqF3UQG+Di6LFedvoCjOC+/V9sGp8tWRXFHX3mnk4v2EVKBcgBSiZ/Se/T515SJyq9VEmTM7sPe8Ay75VkKbW9dxpF9XtNq2CL8cvQWXG4dw8mQcWrWiRJTBIiMj8d5776Fhw4ZSnj+XE1aBo1HMiZRtMYXA6sHVSxUQ7KkJ65nwTekuk5eFC1dS4VTGGzWquCH9wmUU+Xnj9MUbaF41BpsP3sSJo254fExL1KimkkfQrh051Lq2Nm0CFHWa5XsRwbL8N0ZVWYJq4DffSH5J2ZieSekFCviufPVVfJN8Ai/9ug21ajXA9esX0S27K1qoLB65U3IlWjB1tUTYLqZ72lroaOXKlcBTTwGLFoH9tsUGufWGS46XxBRaEajryZf4EnE14kDq9bPPPitFmcmGZPkxm018yVgdRhQq5LeA2gcajGCZuatjxsgF33UnkYbNtdYossyIIxXXZCPAihH+29aBRz7iLlBNPA9l8h2w6/B/GPD4UNw8cwkpx8IR3K09zvvWQ9tywPldGxHbqa+R6LOG27TtEEbHlQqt4kSjn+NT25ouPkt8jvxeigqM/OSI3/lSXko8febMmXiH31Vuf/4tKimiq3YtboVJmdcC0vVguUQzpGhzb64nHkl5EBqr0Nrx9u3S1AOwbJdh/B9p5HaB5YQTWHulLAaU34QTjuMRqkywIpeMORKkc9CbpVbalzsSpgsqFzOCZXrCuKPQsItcFb0V/St3hqtjSeBac1geJjb5Am/L5UCsAMucAcw15Ee9qLAAqVH74VK9LbKdCuGWGon8nKrwCyzFx9KOU4xM5EYXgEhzkWVezxUozMrH0qmD8cSn4lfTjp3R0FRORiou1diJugm6nEGrjWEYbihkiiydORR6vdPMeFvAMm+WO3E5Gi597fS1meVcO3MDYgYsN988FId6CzuewkIkPhwKnyMnLOaPlrikJbBMwRCpCKKOhovcXOD115F78CBC4hJxzWE8Hu72Fo6QIv3OO3D78ks8+eSTqFKlCj777DPk509GQcEsi48+NWUfnF3aGpiw+/bidNt28IrOQFTULXT+I1CVhh11cAsq1g6Fl7+pZHKLlzY+gGtYMPDF58BrRMCmTBNYTsSuXVFo164VZjkba8FY2Su7Hs7Xh6soNWFkc50yBZhBlTxj4z6Uvsz0wkKsgQOGORShAI4oKA1NUVprC7EBWcgO24snmvdEvq+uT/ycjIn8B832XMHyRyci58ROdO/cWaKycxnga1F4LRKvREYjMKAA165XxhNPtEVmZo6k0sx7y2utv7ODDTHtLeMcoPnz5yMmJqY46kvpDHl1osgTq0kwuqo0shxJDaaxL+ZMUts2cQA/maxIOVXl92vXohEUVBlHIyLQvFlTFBVswpQXzuOFeS+isoMDdp66DNe4QziHuhjTTSWvQw+WGaWN47uap0725jPlp5xBTYrcilIAxFVkRBTPC32Et/djjxXXY6ezgaWSOFb90E8VLH88JRdO06djm17RWmxP02SmKrVQjkmM0udyDbLSjuAIGqAB0gKPYsceXzwe4I6t6VVQ0yUHtQIMbg2xbeYxM6qu2dL1Ce3iCeJLxnfGRr87wTKrnfz666949dVXJSGyjz/+WFJKp+L7+8PeN6g5Ms1EjHTyFuz0zcw78w0+XxWLglrt8e7jfRG2Zi7yglri0v4E9OxZG25e9VC1qu79hqNjqdjMZsddnBBcGJREitJWH2IASBTLstNzVL0n+V5MLCwyW1Rz0Iv7DCrA07NoyUyBZYpt0OkiR9wfgGVLI/ng9/tmBPQ1jV9++WUpv0g0zS8ZXw4CEn0gOvv4Hhx6qD3a+92QRHerVVNJtmDBTrnEFlNkZeaTLJJAvQ8uZFSQFc1KsDzr9M8o7+aHsTVLJlTXHAE83XA63n33Xd0VbALLidi79Sj8K9VCSL2acHYklSsW7p4V4Mo60/eIBd8CzvM2RfVlZd+Y11sLWLSmN56aJRdrufM3UFhQgG0/vo2eYbMA7kq1Gp0v9IrKTnSKujAaa+xU19pa6Y8jWKZnmh8gkQalpWW+EwzJicIv/Bvp2savqXFrMlimqqlQnDMlNw1Tj8/B2JpD0KysXOYkD9krlsO5diM4NzGrf12yx5bAMp8bXznlnjEhAdi4EUe++gqbnpiIqV8fQrPGdTCgtfEXf/HixZIivyVLTY2Hs7MPPD11dLzoM2dQoW5dJMdlITIyFV0vBurU1RX2z9zX0H3iDDi5aEnSstQL3e8vfwdMqAg0IJOUaSJcy5SmAMvL48/BB8EoHxuOShVawPvi39iY6g2PxDz0HN1X8vkYqR1r60qpjuK0k5lzJNWSSac0OUvtVX1kma+dUkeNe3wG2WXywd7zx/F2Yh6qtKqDqHM3UL+uhlyIokLs+ONv1B45GKmrZuBN39a4lF6As2diMPut0WhdkItRP3yLLUN7IHL7KTzXIQiF5yrgoZwonO4+AKkThXy66+nA8YcAb18QZc//pBtcfSsDRW542cUDKb11JA76Z9N+/RWN9d9DRuCgj8ypLSVUF+5w8CDwqm6kOGvpPiAGYnSdOn38b7Wa2kLvpGPFuudk26bq2Utsl/tPscqM+EwK8mNx7LQjmjaqCCTsw8bz5RDidwvV64YgKSEDeZk5CAwoDyefkkrcIFhu2hRlQkNxMC0NjaiMPIEUl5K27CUg6xudSHJJ3Wvj411yclApJERSWlZGcqUyU0ayyFzqtNGwlb3i80lLYzEqHf37kbS0Eq8eHQ1KRq3Yzty5c6WaxDT2tVjdmi/ACaCgMBlxtwpQ2bc8KXfILCqAh6MVgJhhdpYFlI2UNNkIhNX0WUr1FutO5j2xZNSvDr/iJbyENKThl19+waN4FF/9/RXef+r90qc7aehnYdwvWLHLB6GhjVDHPxfrjuaje+/GpssTamhT9RCWthZL/InjzBPssRcQX1pu8UQ9EqZdMYfGXiZei4ElkRjCeyHl3kRKotVgmX3eoGeMWZqP3FsxiqxkpT0Ay/Z68g/auedGQA+WqZzHPAfRWD6DdQQtGsEyd0sUPNB/zU/vXo0zrs3Qs9VDrCqlbqwGQx0VnktFYJpcIUakq/Dv5Hgx55TlHMjtomvbWIPFYjfVDiDlqxgs84tqBU1XjizbdOE7fJJUZpnMwv0WLvwbsC5xEvq+9B2cnG10Z9vh3pa+9wiGP7xK96wtdYMRV4aW5DnD0AcBEh0ypnK07dBHi03QGcQ+qIBl+pXisxMRWMZCbQ7eF/PB5A8y3wOGn1QAoFRwlu8gTQGWzfa1Xz9gA7+SVhrHlshKzUyBZflYAsnJvYD5o9Hh++/RvbtYFEl3UFRUVAnhQeNLpWHv6t1wDG2ENjWNC9DEmQHLCZdO4sT2JaWjXqvcc6VHgRgxNCjX+lEeK4iOLccNJH+wFXFls7DoWx3nb9q0eej+sBd867bB164OdgXLWxR9IeFCqXXH/Z7efShl1zBeyj0Qlw7qB9HWpyciOzkLBb8sxq52bZDYoTOeVkRlJEGq5Ch89dNWTH7jMaxfch5vN0rCJ+dy4RZYG/3b6fJbLdmpI1vQxqEAwfkeeM41B+NvNMZfQcexLrAzIp3ScWDBAnyUnoOChhXw7ZubkJSirxcMoOc4w4ekfnPgq+G6T4hYMpasQdmUnx1LfSv+vW9fyQlEUgvvm3tJ0QiWGWHm+InMVl6PJCqeo0x6UpTlNt2V7HQs+uZXtBrTDT5+9RBorf/nlVcQ/eqrqH74MGq8/rpEQSdtt0cPMSlVf3myJijpbUGOe8uWLXjuOV0+Qtu2baWqJqJt2LBBcob1ze4Lp2wnxPeMB6P3pvYbjOpTfZpGxW1GRc0Zfe1Ujud8l7cU5Z2qoGlBPaSVyUP3oE74OFhfw4i5DlTNl6mjYsNMImdajJbUY1KlSeOSTZxY9ITcbp3aI8wJM76+xzYPrClcU/xt7NWrF/75RzfLw8PDbRf40vxi2PlAFlYnVVhtjPk3qiVaIYRlsnfiQskMBZHVZfMiYeJq4rVI3xAXD0vXYg02zl8VOrcMlvnuBAVZUTqG7ZlzyPM2SP2gf52pbaIpwTJ/YxDjB2DgrucwPfRlNPK7TdxzO0+1BzRsOw/ofd+cGbD8+eefS/lYFo1gmTsq7gT0LM+srFMIjwtBlxoWkA5d50xwk7995KLJuzcuFPIHhuEJRj4ZXSNNleBarK9isZPqB5QGLPOWmRJL+tq9bvyOohXQVANYvlD/H1Sq0xwePsYiN3fyHjWDZSpwkoEghrUmW4ig36kbYf47wxkqYLniqvboHdQBv7WxkBRFhU3Oc76nMrWJ7ww3bzcUN2IrWGZUhqkI8yzXL0m5EI/CoDwgMx8pryfAb7Yvks77oFrbIGOfhiWwHBCgc4A5pKBD69Y2gmXTD9IcWF49YzSGTJG9CvaZDHtOAOV8gHoiiNACljPiMKFqIzwzYVxxZIuRoGNHjmLTli2Y6WB7ZFltz6hcMjmtlBWuxBGRwTJB4PTsFHw7fjZGLv4E5xfOQIvmbfHHB3PgGjoI33w4WqrEJhoD7OEUdfX1hqurI2b9sQnvlTmKTY3HIiP8NFr1tFwhme3FbvgJDzk1g0edm1jt3AQ3jh3E8JEj4OXkDCfPZkitahBs+neeH/6q7lxMVy4vZMLw88HAE/eiomybPUrJbq/YF8Nbb0T6JCCLg6Ywat0QwrM7yi+iObDMyjD64oamJ2phAdIzc+Hk4gg3FzeyWK22jh07SqDW3d0d+fn5Uo1g5mDL5bOKG6TaLZ09YoFvxdWGDBmCkJAQo/nMyK24lyBY3rp1q0QHphpy+fIln8LChQuLU6RycnIkITEt9qa+ixRoPl28SMbi332ReCR4GPIdC3EyYz9Cq7bR0X35ITcFlvk7PUdqkgbMbxXLIBHIiY4Ke0wsSzdMJhEDBzSmtIhRzvLUa7tppD1DKvz+/ftBZwajznI03dJl7trv9GqJPjV+osRae/YaY0ZsRXKTuFCScKAmJFCaQREXZ/FanJDWbrs44VVq0v3444+YNGkSyNJiipNmKw1YprOIz+df4WoCWP6j7Sx4u1ivVaG573Y88AFYtuNg/k80pa9pvM6rZGRZM1jmC8IoGvlnerB8/WAYKrbogsS4RAQGWrGisRijzAAmnWWAYpRJw7YjWHaoNhVFV/RqflZGlqlbQB8ZhQvvdZPEsFsBLe8nsPzxKl3CoalUM4IRBixkhwrnBYVPuNjfC2YGLLPc2PlbVxDirYG5wXthHhSRh6wqxL/xf5O3KTOoRbDMIr7W1LNkrU05HcHc2GUn4FahO5zhjpwBCXBc5ob0rKsICHwYLi5ORrWbJRo4I9w1VOi2pLbqKY4UI+FmWDR+4Nu0+QW//26p5pZ6ZzMz8/HRR8cw86lmkoMtbcwp3GrQANQCXrZwNuo06w6vyvVRO0AIhzJNnx5zGrtMVKVRjjrsKFD3ISBI3OhoActHj+Lnd99FG4Wg1LFjx0Cw8I2/v4Ksan5ik+nJtEPelT1eA2rFkfhzTP+vy861SHdyRYJvebT3iMKhF3eg0fvD0LNhR5zyNoaBpMeeO3cOrVvrFGMYyTrVvz9OPv+8ReFcgiuRhv/NBsMcqhdSHZPG6TKGK5UDhnbW+cr4j8+XflViH3vbd6uBC1RAl6eIsPBXP7oJg15rjRf8/cFXz5wlJ0ejsLAqRMFtBmy5zK1WnEgavhoN3p739vXXX4PzTYzqMgUrOjpamoPFRsFEpoEQOMg12sPDAUaQR+nq3JAOPXbsWDz8sHFaBwFa1apVJTEwGmnYvC7nCFPAZFOmgmm9z6+5GJJc8irnPedbK2CESuRLrUFLYJkMGnlCiUsZHfZUZLvdRuElOX2KL7YoaE5dFyuChsxb3rNnDw4cMEUJut03Y6J9sQSTOMbMGiDd1x4mXoPtioCV30p7Z82J16NHUpSwscfiLI+JCbBMbQDmq1sNljnXGHAwZ6YiyzyHESQpOqM3PVi2xyO8k208AMt3crTvh2vpwfKeqnvQuXNnydMrG8Hy6y++IXlLWVnCrDEizMWHyW4OwPl9C3HgjAvSy1TCpCdKUixtHhoGuqn7w90FaU4q4p7WtD116lR88okgfc8PLtWLNdj9BJa5xyOTaCgjAkqOoHivY4Brb4YjLycTNZqIGXQaBsTOhyyf9jge37ZcJ6sq+lvo0ec9EDzSqKLDaIf833buh83NyWCZDZAuNdfmlgwnkhlJqq+cK8S0AeYGc0PHD5ycp2wtWN60CQfKlUPLliZ461evArGshaWzIgdn5EyfDtfDMcjxSEZ21bJwKSyCV5jwECwVhmVhWQYF58xE6zVrJKomIx1HI07g4xlfYcmiAqvAclFBAW4VFsLHxQWFhVno1GkbfvrcB97dO6HCuUuI86+BXwa4oMOIdci96ojAbp0Qut7NkE/OEB4dDrKZqd104dZV1PY2UL+7vgLsUL5XpsCy8A4uX74cp06dAkWBRLt69apEkZxfrZqU76rVCJa52mr13WenpsHVuwzSU7Lg6ZuKyLNuaFTfIHomg2Wm/tNtsWLdPByrPQh1ysQCFUNR45vZkkAbTSwvlZiYKNV2ffpp453ud+HhOPH33wh0cZEiXLJdvX4Dj481rMP1un0Hn4qyNBYQfgfKj1yNB2KFfMeXBH0H9nTuK8BzphiEVJGmU8DfXxonWSMnN+0mbrl5wyvpPJYdToSjTwBae+Qir3nj4swjjsHdAMvy6E9o1w6P9iyJ+lasWGEEllvxAV/sCyQZBmk/c5uFZ8xIJuc0ay0rbefOnZJC9KFDh6RSS4wsW2OtCICZT1SWEie74MaNiT3WfEtgWU4vExXMrOm41mNFRzZrhLHkBo2pbfL/1tqWiePuKlhmMEWeOn8qUsLs8RxJPBBrq5G0JeZb2OMaynFVBh9EEHw7rqf2XO8GWGY/+JlQq/SmBMv09tHrd5/ZA7B8nz2w295dPVimF9bHx8eI6sRak1G/JyKxLVBLLZ9H7BzBMj25THt2BQoy4rB8fxoGhcQh7EZH9CtNPTrxOjJY5t8+EOjbFgbqzaNf4PMmJOEZ2/8XsMy7llKWNYBlRuI+G1geb/0tJkDd9plY4gISWJ62XJeHK4MY0o8pBid71xlGo3PDjv4Yu92pHcDyt2cX48U6QrIbfVncWYslKVgqi9RP0gV1AR5I4S0rIstr1qyRSp4wEtjPzQ14hu5gwSZOBB41FNosyMtDxPUbeGh3B+SP3QOviqHwdPU2poBaAsvk7TJH66EUFobE9SVLsGDBAkx+9QOERwJL5u6xCJZzz5/HmgMH0LLfk6jmnoNLhYWo6e6Oopx0dG65FmvXd0Ra3aqonHIVJ2q6o9rNWzgyKQOtnnDEtdQQ1G3hYuzxF++Z3iVGchRs4YKiQvx2cQ0O3DyOH1pOw7sLgOcHA5WUBBpTYHkBkPVkllSTNj09HVTSlUSkBPti506U3boVqc7ORiV5LM1NUn35nisp0cbn5SF2/d+4Vq0uIp1d8Xj1Gji/dzWOXM1A2ZadMLChAegowXIJodRPP0VtPVgmtVmOqlIh2qgsn74D1MFgHVsnJydElTMk5NWo5IKtcw3OB0aM3a3NvbU0OCq/12aJQr1NGgg8woRtfSBvgxA5ljOCTArSmwDLqYnR2BNxCnWrFWFfeDBqVCuDRtXScNCxProL5X9MgWVOKXuuwmLqbfHoX7+O8SNHSs5y2UiNZhRY1BKoxZt/ilFbQ4+iOG9fJH3EYCyfxJrDorEuM6mgrq6u8PLSiYwxumzJLvheKBYwqkUaETfoKhplltpR/Z2OD64/pCLQaWeOvs681TL6qJlNFzNxkuoD0UfvrYgYa+0SnRmsC3327FlUq2Yh8Vxro+aOo0CVLG5JKXemJNGY61rK0p9SO+L4UehdzBPn+1VadWu1ezP1zHiscWq+PUbQchviPkM4Wo4sV6hQAfHxluuXF5+qJbLMg7WCZTp6mPt/n9kDsHyfPbA70l1+s6aVBMu8dk5CETJ8AX9Liw7p18xT5EfHFchLjEVYQVn0rJiP//67gjZtmOxkB7MRLE878Z1EeX2iurGGZ9jUqThZsSJelD/4VkSWeTfEbNftcFt3oon7FixzfnJTQ/AlK6hzwAhGmDB+Ly/E3I9csT2y/G/CIXSsYIiwFc8TCofR0cWkRtmoXET2Iz3qdB6INZCpQv2dCYKoi44+y7Q8SdipTh3gcfL7NJg5rzEb7KeoKSM2KYNl9pkbtytXcGjuXNQa9bwElhPPReGpp7j7SMf27fvh7R2HrPQq8HqoMnyTb8KjVi0c/ucA2lX2QmbHjghKisfekwXo2LESCvMy0LntF/hmdifkd68Ex0fSsKfur3jy/a9Q3kmjii2fGykZSplnqu5Gb8UjVXUCSBNnAz8yBUBhYR+GIayAxeV05qIfZ1LUXFq5FOdjukyfjrZbtqBrVx2TY8eOHbg0dqwkssQa6dYasQSVmM3bKaz87SqqN6yA0GbNcCZ8LSq37I9zBy+jdSvDjk8EyyzZTVIHGXZM63g+9QoCPv4W+6d+jjfO7MO8h9vjO31u34kTJzB58mQjAMb+REREoOnARYCTF96THTuWulqK39//2XCyo4NUJcrI2Af5FRJJ5BTR1ePm4uP5dHaY6osAlvkJoVAtn11uciLWHN+DCr61kHQxC0zNbRhaB6lJRahRw+CBNgWWLZRKV+0NfciyWJgyP1pcPsWTmdtIQT3WOo+Li8OZM2dAKjwjwMUmFFp+f/x4QKZov/ee5OSKFZgnzIEW5zOdI506GaSJ6ZT780+GFyEJifG6NOZJd+kiJqWW4uFT+0RUU1MOBsEb5yA1UywZa+SSOWJeV0y9FabLiArNYj9MPRBL/SnF7xR+YopD7dpaVMs0XIjRW1HuQrw/OqNKAyAZLRYrCHLpFlmOt2v8xO8q1wzRkXK7rqlhqFUP4fiYkBYiY4kpFZor2/ACZOhzoTMnH8/jTIFl/iZGu82AZb8VrbCl6wK0LKdN7NHWIbLlvAdg2ZZR+18/hwvan+pg2aqXjIuYXNiS+8z/liMsqSp69GtjXxEsWS7fisiyyUc4dSoGrlmDv/VKm5Lnky53jYIO9xNY5oZszptARRUxiOLx0dcGXvBZWzw5cwPcvUnAvDtWHFmWSzDJ3SDXlH8TKVd3p4uWr2oGLBfmFaDIuVBSUC3Mz4ejsxMKch3g4uGirc5kxGmd114ZVR89GkhXwKXgYGCtWLvEctc1HWGCAlZ8LlWVTIEiFbCMuXOR/PJ7CN+TJIBl4OKRI6jetCmo2t9vwAA45/2D8EON4Hx5H4JbVMBNx46oVukWdu49gLYdOsDdVefdmzBhH376s62krnThwGb4BFRBhRoNkZGRAVKdSTtv3rw55s2bh3r1ZEl+fe/NgGVxbD7+4TQe0+OAR4Xo+/PPP4/n5zwPUIdBtAUl1cy5jvjqgUlkpG5im2GBm300msBy3FEs3F2ApwZVQGZmBfj5MWxW0ji9WJRLdNd0/G4eZowbBayfh7Lrc/Fv22rwvJGF8CkTMVcAo2QqEPgEUMyNenQ3bkjjztI19rLTfEZ6I436FUWqQ+RvOoFisXwsg09c4vlYuMyL1bxY55Vlhp0KM5HuXAZnD+5BzXqdUV5ccEdqAAAgAElEQVS/DE4E8KPqQO0G3N2B5rqRsvbZ0edEXxeFccV9OblQjNsqlQ2IveRYEdMHRZY6s1JMp18WID+P2dFucHAqgpOj4cjU1FS0adNGqooxevZoXXqL3igM9ddfpqpAW36aVMYmBdvNzU0SnSIlm3nNzKe02ZgVQhArm0x8YeCbIXk68OUqeaYuwstrVanmPolsA04CkY5Pb7mucpXOOG5i0JwepzsQxNU6jnYFy1SmprNamWyvtTM8jhNZdCYYCEy6CDTz3extFMkUHSmsrCKWF78f9hbymNgbLLNdLtlKAVHlM2C+CUu7qilEagTLLf8ZhgO96IK99+wBWL73nsnd75EeLB8/fhyhocaVHDOvFsEhEChjqXwP74KBFn68WOLpdpoMlum6Fz2Atlxz6lRgzRpABsssO0RRH5kuZKHN+wks81Ze+Rr4ShSeULs/8ik3A/tXfYtWjxhT7GwZYlvPObz+JzTpMxaOYiSQQJ/lpO6P6gO6TRI39CpKPQVJUYgu9IVXgRduJR8GCivgRtwuBDcZAX9/Ieu0KZOAVEyO7HC3zGCMvO+d/DCw27xaybjwqYhIPo0jfWzfAEs9YrTFjDKupGBvCixTRZ8BbH5w9ZFlguWCF1/CuL670H1YoD6yDMRHHEH5Rk2x8+Re+CdewZmi2ujTtI6UO+3pUgRndy8gNxVJ6bnw8PaGZxkd+BPBMv/7o24uyG/3Dv7cfxlRLV+Bz77vUSVurxTZInAeN45FZ/RmAiwzF1c0UQSpSRNFvglFkZRgmertFC7cBzSdABycD/zhWHKYrAVccp80gWUrXkruhcS97CvnIjHS5QpiEQT/fw9hx8LVGPPVe5jpXQdzQwzONTpaGUnuy7JKFB3euBElxseKfvDQ9xYCG4RcwIXclOmNtG2KrNHEJ8Q3SSwvT5I599/M0jWA5RjsCk9DA5xBbLm+qO91Dt//cxzelzPQbtqEYranSbDMi5YtW5zPa8uzo6+ZNHrZT8vPKQE0lxAGe8R7YjkkmftBTTnjwmlqg5qLtJSzyMyoBhSdQFqqO2o+ORbOVaoC69dL+eWiHT1KJS/bjYrYBNi6h9FUcrYM9/PDjjJlsCIhARvfegszZliTja8vyySyZRi+F7/T8qtnKv1BeTvcRzBt2pwcvPIcAgi+z6IAErUORG8S6cV2Ctra/gRMn2k3sEwlbo6/WgFxSx0XpxuBqlilzF4pe8o+iNekYJsop8Btrw0q8pZu8478frfAMm+OrAm1/aQIlum84p6tRA7PHRkdmy/yACzbPHT/wyfqwTLvUK7NJt/tR6N+w9A5o1BXVPIzNRRD9RtfvbBt6rEwZIe2RuzeCDRo3QYUy7WL2RssUwk4IgKgo8BKsMz7kQW67XJvt7mR+wksn9q5AnXbD9bVe6YDg+ET5sSr0GJv87DZ3rwMlklT05UdBRg5VKtrzJBWihgq0R//uTkqgP4YZX4wHUncsAk5mcqbWB29DUOqljLZuzRgmR3iJoVSyxQQ478vvwRWr8bCwKfRZMNnCAuLw2uvNcDZgwfgX605HPPSUL6yJQEFw51KYNm/rS4aVFsHlj+othBoLSD4qH14OXeFlD/800+svwLMmqXn/s0DssZmSb+tvLoF9XxrYsP8VcUX8OoNpMvq/WqzRA+WD50FqJhNu8FHrN9kfK5PDSerXo3dR0Y9SRSsmCc6+lmKiNwBpq5TLFc0e4Flmf1IAg8rmMk25fJJdEzyxMmawJXoDLzZrz86XjyGy8euY06z+lIkVDTmww/5sieK/jXQdS5fBqqrCMGL41Q8VkJjw7sC2wVHGYNBHE5WKiGGJqOfvj61NyY9PR75+RXhp58+BNEEp2Qckmx8LWwbYtML0KpHJ1TAefy6whGDm6UizrsJ6lZlfF03jVQjy/xRI1gWWaXiOHF/ycwFeQUoN28eHDMyJEYjrUhLGUe1Oaifz1kJ15Du7I2Asr748ssvUT8uTpI/4D3R+IwZED2lr6Zkoinpz4GBdGSxeLDBKAiqasuWAcOHF98Hj/l87lydirbSxMGRJ7l8DMEM8zMtmT6tzOxhLDlIir6GpdXS5e633w8ePCg5Bq1iDSpvkn4OPj5TSzFzNUjbl00Zpbwd486UGbkQPK9LConoqL0d17wXHj41XFh+SiEzwq69+eab0resX79+WL+e5R40GoVD6QSyVKzDFFhWvoMUJBXZFxq7cTcPewCW7+bo34ZrZ99KRm5OJrzLBsHBlgKLcp8GAgUzAecGxrLXIfWb4PDRI/CylLPMdrhzI2CWE6byz+PLjw+hxysDUcfDA66uliS1TQwQdw/c1dCYeMsdEhcI5kiXNrIsynwXFemoOdzUMtdSo91PYPn1BcBs3ps58ZDHdGO78bvJ6DtZjMloHBA7HWYElsmbpPfe2hqEduqL1mZYC9SbUU3mCNNI0es/Ecg7ZpAofuQRYI5hXGOyElDJnXwzG42byrr6CLbYhFx/UyXl2cYrlTzNElgWy1mpXVQJlvW5i9KhSUlwDliH/Hzbk1ufey4c82a31vFbB+vyhvPninw7faem1ECH+lWLRamuXdPXCBKljVmO6fAMfNNMF0pZuxfo3gzwVGEwxycD+QVAq/G69XDCI8AHotK2jNT0lzc1TLLYP8kDfMRqxtFhAF80FaZ38c9qGgu8DldnsQzeNwDIiFRGlqckX8SPb/8Jtx9eR9biLbjy8jh8O3MGPLyr4aPHO+OmgxtQlI8cR2cU5efhn/Ub0LNnT/wZ5oHx+nV13z5gz0GA5T9bCZu8CQMM4yT3k+l4YtlO3ZPJR16eg65cmT64xf07wfJxFCIvIxuOzg44F3EFdRo7YdmBQnQJdEJqcG3Qf0FTguVDf65EYOcByL8ai9at1XeJWsFy6zjgGvUUVEyoPmXyNaSiNGsVM/eXQnD8b+YFf/ABXRcl7fp146dKwTgttGmOHp0MXCLYAhnJMuu1ctnKOg6+3qR3gvckKgybvAPhBz1YNjr0mn6TQOenqD2kZXAsXdMcWOZl+Y1nRJkvzv0aTbQ0BvLvvFd5P6b/28GYUoJl7sdIwKED2FA8Rbc3k43CXvQA2tvIyiEjSTbxmizkQD+mXAKUgl/mlQ7t3bu71x4XcBPvDgNgVoNlRoPp8LBUGs0UWFZGux+A5bs3N/6/XrkgLxeL3iAJS2d12w9CYUE+GvceAw9fK+oZKwdwIHBtPFB1kDGgDQ1tgvCjR1BGC85VguXs7dh6rCZqVHVA5XKV4O6mBXErOkYGH5PKZEVaCnbyJWaQgh9yKhKVIu2JNbEYtOSaX2v+fICqv1R2EXdnFibb/QSWpbXNnDAD71UPTDf+8QAsW7POjBgxAsH79+OjFi2AZ+mWBUDMXKkJcNzXEFkWGt134ygyCrKQW5CHfpUNAjjWXFfKzWMZJoqfkK/J1FtZaZQ7YaplP2lVi9oP5gealERDsNX4XFvAsrc3wPzdkBA4/9ndNrDM8jZXrmDBYS+MfyJYE1h+bcyjmD2bb7NgCrAs/qQGlrtsGw2s/w0vPAKU8wE6c52iR13psOBmneuXvoy0+WHKAwWzqlVrCh+5ZJjQEXNgmWBXpFDzNBkM0a8pxvYInNSyT8iek5l0PJ+ughG7VuNyVBmEpR7HYf9E9OvyCq7t+R41Wg/DpKq14ZaRgC1+VVAQdQ75J89IYPm9XzzwBUuoAfjkZ6C9nhbZWSjJI0s7MWuBkXbqpnHPyy/b9QMH4N8wGJf+O4XgLs1x8WI86tbWJYOyTwTLzACKQD4Gn12LRYsTUFivHDb8OBcD+7+KoX2r4aRvY/TWK+kzH5uPho+BkWUT2NZoOpiteyxElq1OWhauwkjQV199hV69ekm1j1mDnOJZ/N8U4fr9998l8Pz994ZMZeYA22IUuKa+9TdDhiB0soFb7FDggE43Oxm43nLjVIUmAKNDVYtRRGv1MiByuBQ1l8uYA50RFhYGtJHSp+1r/KATrFFYiCwEAiy5v9yCkKpB36SdNEft23k7tCbqo3F/JOsZssRgMnDwQCnBMhcNRjKZfiOuRwYxdTvchL4J8dnxT6Rsy94u/rfaNTnnWIXuAViWBvG2gmWlnoz85B+AZfu9Aw9aMj0CseePIOaMHBYCYs4eLj64yMEBcd5NMWmS7m/z5zdDtybVERTStNRgOeNr4LXPn8F8gka9McfsyBGxwriZJ0ewTE8xRS6ZT6S33NxMREdfhE9AQwSobPZUWyQ3jrdITp8ycsNSQay9y2876y6yfp+t5uCAUydPIj8/H6GrVgEffmg1WDZFobS1S7fzvPsJLHMcPuruive3UZBGv2O2Zx2V2zDQm2bMQJ8pQhIX5yr/5esjv2J0UX/9Fw9Nx7fNJR3qEnYkKRJNy1rY1YlgmZRgUtFIVZf5lXxXuJcmC8Oa/Dyt42Mu2mQJLPMa7wCF486gMDEJzuMnIHnPHoSHh2PJ9/74c+M568Eylbx375bqQi9YcB7ZE3LxopQsAYwf74oFBe1K0LC7HX4fr3XtavzseAKpexxLFer/4HeBNdOBf48DZ64Ax6OAvHxgvqyMzfWLY68WYSHnVR/t5mUMw3QLl6/nwT8rGrEFdVE1/wCW3vRH8OULqDVqcHHFNPHRqO1XZN8mI4WiVqH5cq1FSEyMh4dHIDwUAofUzdLjXEnL5/z2lXisVX+MePM9dPV1xqefkjCubqRhEyz/tccDWXTitAFW/AwMHacL/CQkpMLLNx8Xbnngz1sXcMW7EbLK66bxTyhC6vHNWHvSFd7dGqKPb0XcjPoHkTHOKPKrjJ4tdPF2GSzL//v1q3vw6OiPUK6cjxSZZU3nMkVF+Hj272jQQCc4RmMEvqYVYJkkfZZ0N2qA7AHaK68AE0bidIAzgptXQcLhFFzLvoXGlRvDGlLVqFGjkJCQIIlticbvsqg4rfX15HGkTVO4y6i9wYN174la7jCrD3DDSzqm0tTYJJwUpNqStMFEa9kIrMgecXbGiIceQmrdumjVqpXk/MnOzsbSpUuLS0lZcz+ajiU659rLFLL/RQoulaJl2jHXGtaLJvWZnwtGfRkBpqNUNj5PH+DypMsIXRoqOSuUueqaxlUGo5oO1nAQPTaCmJy075PNlmdHFWfS9ckwIJNFzHPX0J0Sh8h5F3Q2lCIeZculNZ9jJrIcHByMCxcuICUlRRLZ02RaI8uKUqSVVnfCib5rUW6On7FCN+cq9yDU6rhP7AEN+x55ULlZ5BUb+DGzHzHwYtuPeAsdR3FFKmkODvSDk3dpsJ49e6FbmSN4c60l+TozN8+F4C/gmWeNwTLPoDprCaVYtaa4MWRwjKK7MlguKkJySipcnK8jLj4ItWtr2K3zxWJ0k6IApNzwFD1eKr4so2f0bpYWLM+ahVND30DDRo1RdCtC1zwD9xQd0ujxFqtZ3SPTy2Q3+A0dXQPwZO0Xcznk+gKfC55vi/FzGU64O3Z/gOUiFBYWwbFWLeDSJeOBYuSVUrysO0Pto2TrxpElz9Zc24GIPqZCt/oNE8OEjCBQdIXqqzRGGOh0kpET995MX7CB4GG21+bAMgE7+bwCnbNEW+8A2cOW4tzUOaj6205kZCWgVq1aePzxx/Hdd/PgF9AXcIxA/NUo+Pv7G0owKRs6dgxorAtTFt26hb5Dh2LPnj1wd3eXwIdsEydOxOLDccga8yew8m24H/xZWuMYuVM11qsWqm5l5wAtRwH7fgVqjQA+ewZ4qlcBHB0c4SDqmJsTGlKAZV5XfnQ7ly3GfzFl8NrLj8IV57Dz31roWD0cFzzbIaR8SYoPK98YZ4/qQKCM4Uw9O9bKBstZRf+Hdf9dw/XGgzEwJQLOLVuUyNIQwTJyc9E6Nxc7unbFrL598dq0aXDPyoIT1aBVTAbLZT080OVNYONnwFcrbqJzzlZUDshBRMhA9KrqimVLluLm1Wz4T3ke/o46VqF0D0UxOHQkHdFha/H7sePYuHw5tkdFAcdi0L4fuZc601GwdcD5qdOnpbzcKlVkIjskgPbrr78agTPugzlF+fWluLJoxItirjaDkyyfxc9TsTFnkxtLOXo390Ns6R6CjjWHosxsZ10U04TlFGQhL8vAY2VOIdkpNLUaxAQ3rFGtZoweeXoKooDs5y2jnpruiKlfmNCsJlSrBpbJnDD490u06OzsDIp+NWzIcJ/OoqOj8fPPP4M1nR+YDSPA5YreJuZey75WalSY94hJFyKAYs75++/bkMdGQoOeOKW518padmIaGGnTKunrmttWHiiDZf5dC7CnI1ukdrOKkeiU52vEHHcuBia0Nm3uq71OZA4F93Qq5LSRI0fijz/+sA4ss1/cBxcXYzfRUQVYbr55KA71pvcegAjgVcBydkEOyjhp3GTba5ysaOcBWLZisOx96JIpg4qbDO09Ck5OBonpOu2Mvb5q1962bRt69KB6lnFCbUDA95jY4GV8EqZX1rKl4+t0lJZn3igFWOZ1Ofe5WMtgOTcK6zYloZp7Eh5q2R5+fsYf9BJd5RBxh0QPFKPKVEmkx5Q1E0WTwTIp2MxbIWi2YB+c+A4fNuLO19hOXYYxWObPXLzF2oFm2r6fwDJvo2ICEM9dpTltpwdg2dJ0MvyeFY3Duw8jdNwrcL6mAMs8itxWcj5tAMtn0y6jjo8FlQ3K4jJ/nyaCZfJv+Q6x9rlspKexiwu1357FIy3lMYp9UmuMYPmls8h5bCJG+/rCu6yvVAP02LFjWB00BqjWHPCrBJzYiNCbOxHxpy5MdPZ8FGpWKI/IJCeEvvwk8Dc9XDrjSnirbVuU30t4o7M9exIwa5Yuia1KlQL06pWFH3/MxO+/95TqrHNDoWYbmwPzhdytz0YBYz8B3nkW6NdaV7v3mQPTkJJ3C0vbUVVGv5mkSigpg6z/o/9zcftmwPKGFetQrW0r3ErIQZsGnjhzORNVy3ugyNULXiriEWpg2VJFL/bj1P7tiHf3g1fyReQU1kNCkgeaVIxCWoMeaKyoGCeB5dOngbfflsojDQoNxc7OndHTx0cS1Kq7Zw/anToFTCpZ9FwGy396eKDmEaB+deDPbcDYrkcQdTEL7r7l0aBWIOb/sB0DhzTB6WgPTG9dEYSNEljOTsXCZduw/Z+/EBQUBB8fHylSkpmZaZSXK4LleX5+eIWRXoV98sknyKOTQG+MEjNaLINlwxdaxzClD0o2CuiqBpbEB0Dhquf1MXhZnU3fwM3sBDzzygTk6kvWHEsMx5V9BieO2FWxTrH892+//VYquyTbWqEUHMGorDquOolt+aOdwDIdVrwftXxr0s2pJi+WXLOlq//vziEekXEG5d2tLFN728HyBoUSnqg8zYdlebtr+yPVApbFF52fV6b6yUaQqMRwBPtkMgp1223v4G040xRYjgUGPD0S6zfdGbBsdGcWwHL/nc9ifWex6N1tGJdSNPkALJdi8LScenLH0uLDUuIuI+4CpV519tj7olSfltaMj6EX9umnhdImxT9vwRtte+HzvQolB2suoQfLC5YtwIQJRkQz7ZFlXo+LDGmHegnPG+GbcTykN7qVjcSxqLIIrWUiM4z7F6JO8oQ5hPRSy+mD/G+CZTEtixtQAnIGMwgKDAEG1bv+/vxS5BfmY0zNIfB2KQnYGzduLJU5Kbb/72CZU+BNYMHXdzeyzOcR8c9vaNxrtI7/yHmlwTFizdQv9bFZyYhJjEbFdoPgdNW+YFlT30yBZflkog4mthK00ug1J7i2lzefAj3EoOKGQ+y4JbD8UR4yJl7CyvGTsNrZt7i80Ib9p3BwsOwF0De4+ycs6adLyD5zJAJL1q7EF5410b+OCeW3Ll3g/FwZDB1aHa1bB+Cll3S1lEeMMIgSLFnSEZMnT0bbns8AHjrK+1qhzEVPR2Csgugz/ENgqaC1FJl6QRJp83P10aWPsIvMl6RTgnPWgHEMI8M8c6E+qaVhMjUXuDySbs0AiWwyCDQ3f1LOncDu3Bh4uFeA48UUif7dp1Mwsh38Ub26n0SF3759u0SVjendG3PXrcOAw4elCKbMmuQevbjC1pYtuvreFLATTATLBL9BjwCxq4DEswdxwbk+qnvekmjConEqFYNlZhC8/z4cHR2NqjWwvBGdHN266SaeDJaJUY8NH45q1arBQ+CTk4b4bUICFv/xhxRFZno/jV9laoyx9KpNX+hFwMaOS3HrIHDx/CXp+0nH9sY5S7Gj2VokLAHy1J6/mYdToUIFCWAyEpuVlSXlKg9v2BDvLlmCM2cY5iqFGbYoumgZ8+eZyqSMDJMRQq0QfV598RVZFJrJ26KZiSwvW7YMw4cPx8svvww/WYqcgbrMTHz33XdSiam36YT5XzdG1wgiaYxkMmpH0MY8XGuNFHP1zB1NLdkMlkWHL32TIvWCjELZCDiFVDxNnbLnQSQYcTvHNZZOHy73IqvLlhddrsJiz37aqy1TYDkdeGz0SPy16g+JxTF2LJP5NZqWyDKbouiBUM6vuHURLHO+cw9vqWypxq7dicMegGU7j/KcJ4ORHGMo3vH+dkFp1cGhRCmm0lyeUv+OjiwMIktD61rr0aM3ursfLh0NWw+WuclTlo/STMNmZwiWSQX6RX+nkbuw3KcTHq+yCweiGqFlLRM0bP6ZGwouYvx4kG3IDws/JvKQKpUruVkl/1ADWGZvOH7Ke5OfR2nAMl0UTIsxw0IrzWO3+7maIsu86rdAdJd98C4XBL8guq/vjhWDZX2fStSmuTvdKr7q5aN7kVjGG0163WWwzM0J3zs1MT4R3bDnZD7SUy7Qi20exlKC5azvriKjuzP6TxiGPt0NdIdpm6OAsUqdZ6Dzki4SiDtz4RC27jiFp0Y+ibJm5Po9Pf9ARkZJhbOAQUCSUM7iox4z8M7bunxzo8ICRhxk3SitWAEUFEgVcUoaFwO51jwjy0wXIWBWaIdJGzkbwbKYQcHlkcx6a8Ey04BYAMDUmshoH/N9WRKoS5cuaNGiBebMmSOVI+mnBzdGYJkjwchnhQq6wdGbKbBsbr4pwTJB49ChYpxXd/bWrVslqj2tGCzPnImp774rbQyrVq1afBkyFVZSl0L/ihi/JtdxJeIyPINaAOUdUV6s7a7S0Rf/HYKw63omQxHwuf869OvbTxpL/rOVWkzqNAF+9+7dJcDNiDFxaDjzrR0c8F5+vuQ0sMrILhFZUkoxeDbHdaAk6UoHNoQ5Kl3XSrDM7y5V6AcNGoSHH+ZT0tnVq1eLadim5qBV93kvHiy+qHSesS6XbBx3rsMEoPTUWGNa6MVm2uP85Nyyep6yr/KaSb+wIcvh3lIWl8GyzPC38pVRHbr7ESyTgbW7CHU76gbAqnJh9gTLvDjZBAbylzWz/a4c+wAs2zDs188cxP6/dKVePHzLoVIdg7Qp68C6uhPA3hn75ZffMW4cXcHkftGewrZtYxDklAw3Tx/UamFJ691EP5kgNhWYWXcm3nnnHfTp00fK9Vul31xofskIdrmQC8ISN+POYndEPnr0biCV6yhhFKUgUKYYB/MqZTEdAcCr9ppgmWI6zAsr5aa/8dNA74C3MXOmvpCjlXk59/I6qhw7Ev+O9wC6cxqZM4Llrv/Bq2wg/B+AZdWRSk+LQmq6HwIun4VrpUrqxWNlGjYFV5j+TYV3FTudGoV9iRGo5B6APpUoyV7SAld1QNwj5HTrjUE8OZ15NHD8m7M4nBSJKh4V0SOQxFHB6HyiVp9c0Je51OxPE70Ij4m58Ff0VqyK3oo/2ppQybEElskWYajTVAbGTKDgtXj8tWwTlvy1FnRc0daHR+LQEEXS5N6F2PpUNQlMXI86Dnf/BsiP2ozUev0QbGIZzszMR9+JMWjR7iGEsva03h7vDLgaMmHw7rvvYjprritNAMtvRXyB2MxEjEz/FDuPAp+8oQDWpLnLUWgxZ1mNiq0AItRmI0FGdCcyrs5lkGaogaCLJIvGlFnrwbKJB05dg9GjpfzwxMREKe+X3wLZCOJ2794tgVOOFv0zvD0u2wUFsbh+3QsPLf2eRT6Lz2E0enJGBp66DIRHAuNMvAPF19BrFVGFg/nXU6dOlTb3IqgiE2jvM89IqtGpy5cjIiwMM9q1A5gXyzn0zz84umWLBDofe+wxKQLdtq3inUAOos8chatvM3h5pSCfg1imLHzdnZCYFYdZR0l30tm6+VsRE6Wrc9SiYidsW6WeP2x6VHW/LFokf7uBmjVrqvQJiIuLk+Zj7s8G3ueb06ahkYnSUSWS1sXJwkkl1KY22T+SM5QRcDWwzAYIvrn2kBDAsDylyM3IkTDFgbmT3t7eqFGjBljqipTyr7/+Gixzdd+aUixAHHfelPJFVbtRzjm+KspovalBYRCeTjpBRd6W8eO7pHlfJ1/AhlQiW/pW6nNksFzqhoQGmA5Ip4ZOVuDeMkb4OS9UKn3GnQOC6uhcg1Y/bwai5cCXqTvWR5ZXXt2Cm7nJ6B3UAdU8K+lq0Yl51BbA8qrobVhxdTOWtFN6le/OUD8AyybGPfrkPmSnczerswOruUPSWdVGbdFxZCk4L7fhWbNu2ubNm1FQUICNG/kWA2f3/Y1WfUepfnwtdYECOBOrT0TgqEApL0w0UqWee+45fEilaC3G91JmhF+PxI8Hz2FYj/JIjGuFWrWE3ancFoEpo9EMECjrGzNxjBt6AmmKJInK2HI9ReYs79fSMfPHkAr2vwyWOUxyzt30HkBjS2B5MpD4+hnEXYhAw662cMVK/0zYwupPx2DIO7/qGvtWn4drn6ZL30pqIm44eCLg5FHAFFjmVZjGSGRhBizzsJH73sLitlQ80WgiWNZHfIbtfQ3L5NxZtWZISyMlSs5LpdOJ7VC11lZjQNhQF8a4FTUUKB6xIh+5FbOBVrcw/OHO8GrFdaKWLme5CuvZNQF8g4DIf9AofhuOL6GsK5AWfQqRTq6IjUhB/x4tJK0qNSNY3rIlBoMHP2Tx7pGvTtcAACAASURBVBhJpRCUkQlgeUf8fnStqCvuKathFx9Lpx+jLgQYjCifFVpRA8tMV+mvd1YA4DDxdPoz5B5QJZsse0vGOC6LEfDRysboLLtkixGYkh67ePFiCeQojTV8O+zfhfI3ctGqoicS/z2CGjmZqFy3NlLcvdC0ciDQvz/w009AUJBE3X4iIwMj9DnLgRp0Hulfoe911+HDWLl3L64eOICgwEAJcJGWTIVrRrnp0CW4pyCcLfZvjO77SbsUfx7vLdFxBSt6VEbKH+5SfrS1xki85GCgX6sDsGGDzL+1rqXTr72G8V9+KS0bwQjGgg0L0JG1DUkxNaTjG+i91jVvfDTXAOqNUCyc32+KBZkrocgHxPxrjbfGsmykXjN3mfsJRtBZJuu+MzonZc0Hjfdu8R7JoBNpzOZOKG1JJP10d+hnA1hmv6wMJFi899txANOO6NCxdxyLtfjk/GuyBMTUQI5rKTIhSz0MLKOlVkHuVAwcGurq5RX17cvFSPultIBlZoYyWOWh0+74oSU35vrC7VaAZe2dujNHPgDL+nGOv3gcv7xkKNI2/KNVqFjbsFt091YonNyZ52PVVdzc3DB+/Hg8/Wg3tO/9KLLygB07dkieW5PKruIVhLqQ69atQ+eBnTFy4MgS5QRY55EeYCpiHz4s6vobd/fvazvQu1IHuP7gotul/cW6IJHYGO0Hl/g1KAjojd4tWKhDYZbAMoO93OcyAqavkSm18JG+HM4DsKxp3hgNE4XTNIBleiq/HlETLy8xpBpoupgdDzICy9zHMlJ5r1hiDLLL+6DMvuOWwTI/KPzYmhG2tvq2RLBMxjI3CZaM1DSqMnG5k/eq9B4zumGroH5pwDLpwNWLgEsOyJ04EbHvviutNYwGkvb79HOTsfrvDbh27iTKly8HrnuS3TyHzRdjEZ0QgSoVBqCP2toi5UZqB8vOPo1w/PgJSYSq2FRo2PzNCCzT0UeQQZBMmQqiV1E5lQJfBMxKE0SUCJYZAOQSZ61GqL3BcnJyMiZNmgTmBZsCy8cjjsBj01JEda2IvouDsLp7IYIq1sSx65loGcxCtvT+jAQWL7YKLMs4mq/KwrJl4Tx/PuK5ycvNlXLLV65cKdUeJj2cfSR4ttbemloWn80DZowC3l9gSGYsKgQKjYtNaG764sWLxTm5LNEi0aX5jhlkSzS3JR9IwP2Qvz+GjBqFw3sOI2xvGA6HHUZoq1DzCvNWX0m/0aejh1UtOJfJPLHzNojzivsTMgVef12usWZLZ+/iOXrxS7v2gAJS/LaRRmHJrAXLSseUnvXnUPZ/GCzznSPdpoGlwbTydzHvmYu0WGJPptVb2aTdDjcFlseOxbJff5VSi6Wq9My90WpawDIDVXwnaikaVUaWOcepuUhFxfvA/l+B5YjNv+K6UK84oLpO3IXm6RuABl1s80Tfjed8YNV3uHHVIOzBe2k/9CU81r0FUh3LSgCX0YADBw5g586dUr4WI8KyvfCCLiGJWh3Dc3KABQtAwrYSL/Xv3x/Nmxto5vL5cikLevNbtlRX04pKj0YNz8pw/M1RFxKQZOeTceaCC0Jqe8GR15U3uspBZAkOdm69idEl440USjWwzJAKo9ncXZXCmvX8CIe3CKUU2CcD2cBky/eTGraR0j89pOZUkRkVOQB8fegeAsvMs1WhGpXisVt1as6NG4gqXx71HRyQdP0/pOZXQmxiFtpOfhoQlJdLNMrIMkEXvd38VvFVZpS8NMZNPREWN7g0BVi+mH4NX575BQMqd0WvIJVCwRTl+k0AzOwXCTSkVGq0Fw59DG9nL3z6+iu2R5Z5LX7FqRTFdUpYt/gTo8KXLqVj0iQllzQZZ867ICTYCynZSShbxnS4csiQMKxezVpa5u3kyZOYvqgISz5TyMuyaWojCGYElsl6YZkuOkKIXJXptaRYMvKvNAVYVtKweXh+Tg6SkwDP3Cgc864L/3P7UC60PQKESk2lAct8nYiLZCOZh8vsnhEjcOTIEankj5KGHRoaiqVTpmDp/s1wqtAZ/6bdhE+IG8bVaIiM6GRUqiYIrs2cCc/33sMTeXnw/wGYNgZ4U2AIEZeJKtN8VegkIduJ6tU09oMCNXSieAVkolmfl1Ar/yIuF5VFWrYHWlUqGUL69fQXiM7QCe4lbwV+DTOwxfjfLBklVtlhoJYBW/pg1TWqOTUN31SKJLF+tGSklRsC1IbBLAVYJsOL4yzWWyYtnn2wmk5paeKLv5twDlnThKVjbaIAW2r0TvzOfQijZUp1Z3tcm/ReLcJTPIbTnRVD6IQTNSV9gYKgQhxPOYsm/rr97gutPkaIdw1MrmPMEGGEf/ny5ThNlXtr7H6ILN8usGxunGSwzIizUuSZvkMuiWSX6dXwrRlyTceaAstbtwLyOsWGrAHL3AvoZDyK7UxEOM7FpyCgSijaNAjSsTrVwDKllUhGFbO3yCD9U9Pd3PWD/l+A5RPb/sSBNfPQecwHqNWcIbT7w66eNPCqstJuYo++RAp73/uFr1C5rqG6Or3rAwcOlCjT9LaLtmLFCpxiGQ/BuFXmZ15Oc4nUO934d67RoraHssYjP86kJ/IfNzEWP9T0RnFBUNZoS4vH+fiKCFZTM7YElnkvysLrcmSZvynqvdnyxKu3/QyX971lOPX/O1jmSDDFbx/w7+Lpdy0V4d9F01GvwxAEVK+vE6W6HWA5Jw23ilzh6VyA1CJXXAvfjLTaA9AuKBc3UzLhm3YaxwprorGPE047lENDfwdcO7wLZ7Nc4OLkg46vT9IGlplmQHIFQRLLd1lQpP7wxFwMqNwFTcvqVJqNTATL5GmSw8uIsWCP7X4ZKzuYCcXT28u0YKZIy+8lUQT5vyr4WtmFZVc2YVi1PgDTDikkJOQEGx2rlg8pHiCDZbH0jvD74ME7sGYNEalgeVk4uGUz8nJS4VC3Lq4m1sewjoR6JU0rWOaZFCFat/U4qlUU2lEBy2v3At2bAZ7cTMj5hvzfas4Gm8ByHDZvPIdKuRfh1vxJ1PG9igXLjsA3+RYavDwO9QXauRpYJnbnrGFaqcjYpRi6SH6VRY/Vxo2K2IwAVqxYUYqaMnrK0ksZGRlS9QDWap00eTLmNW9uVKFM2ZZEw96yBQv0aRTXa9RAJaYtKGzv3r1466238M033yA7Oxu5ubkSHbxr16746CMu+MClmN24nlUJ7WvVQkZeGs6l6EjrhbnAy0tG4Vq6jgUT+zOQE606HYr/SL0ZYg4ax4j+WjqeReeALCBmtiVTYJnvODfRhvLC5juk/5UMMeZYq9Vbnj9/Pp544gmQ1ny/2h0BywRMYn1f+dNObMj1kiwQa+12pgHJDlUtfaJuXTXg+MxzeLi9sRMxrzAfjTYOwpn+OrrtzMif8HZ9XYWTtyO+xIjq/RDqV0eiw9sElq2oFKLlVm7LMXcDLFObhA5n6u6Yyi5gjjv9f1KI9zYY9QOUZVZ5mQYNgMhIYN484FkrimQz+02han7k9CVkxl1ETGImHhk6AM6mwDKvqwTwD8DybXjopWiSYLlRdz6Ve9u2/zQFx7cZ3Cxj5xgEQ5ycnOFdXgyjGt+LDJaHDRtWLIgjHsGP7KhRo/D777+DlS/l94dliak/Q885vxl8ZzlSokOTFDKWv/Dy8gLrIFKhk7lhzDfSDJYJCri31Qd7roeH40BkGM65j8ZbI0pukmALWKbYAkUDOGx2AMufffaZtFErtrsMlmNigHzPy3jI10KdXSumuVWRZbZ7D4BldmPRG73x1KzN9gXL165h24ELqN2/GRCdj9yimwgO8sOXq9bAJ7YIdd6cgI4oQFTECdRs1AiXEhNRo5wb/tmWgt69q+PqyY0oG9IQsaeKEPzCE+bBMhEJASXfC6o2ke4cpve80nMl0rmE5/nhiXmYUPsxqSxRCeNm76j+XAInpcqt1nnBxYD5cnLFOIqFsH//WVnWxFy9IktgmXV8yA45INSpFfqvCpYLz2BfeB2EhubA0zMb//57XCq3o2bWgOXY2Fh8+/0izPjIIFAlrWOKyLIElkcCnsRqjPQwLMy8bTW8TkcGk4hllWy5k9yMMODjrCMJKCPLp0+ego9XBjJ8gxHieAnvf3MB4/o8hEzvENSvaxxJZ+qYWAaUYJk+DwryilJUnCoqK7DZ2ZKUlCR9BypXriwxmAiYY2JidOk+zs4IrFwZsZcvq7cxEfD8wxOzMjOl1H3aG2+8IdGoqQKTkuSJk1c3Y+Tgt7Fr1y4pl5XK20sXfgF3/+ao2rAiyroaQtGbNm2S6Nch3zoi8oUcJGbHSW0W5QP5GphAYiclQiJFv/78UyI20Ajiqd6s2bioUmRS5RWVHGIPwHKJobwtYJljLdbvJd2TOJLrG18sGaDQmcVC7Hw5rFVJvp1gmSW9SHbU0qepQPSUOJxIOYf9N4/jw0aGcEcRipCVnw0PZ4F6Ir93R2fhtbpjEOge8L8NlnMBiTqplsOr+cW+TQeWUsncbK9MgWXmKVNDwg5geev2I2jXKhjZUdHwC60PR75LJG3RAaW0B2D5Nk0iOzV743Ikjm1djO4TrOAT2unaymbyc3Ow8zeDMJaLmzsc9WUpglv2QWCwbZKGMlhmtJdeZtHonacoCUttfP/999ImRzbmrTKoxe+7tMGwsDZz89m6dWtpA0MAbo6GXXwRRpYZrmbOnkciTkTdRL5XdTSp4Ybo6Gijch7F57A4JvMvKXpDRC8aaaYy85ubEtEYDWONSFF51sKzXHc9TIrWKa0EWJb7ZMEDbTMNOz0OB08nIt+3AtqE6HZayckXUabID8fOncCO7f+geZex6NnWfoWFGWMsLnUnRuZNjRkBUyCwc9c0dB6jF264Te+KuWaLwTIP0gN4Td3IScO5K3GoVi0EbnlJCI9LQkDCRcQG1EGwVxwyk6vAMcAPydGRSI1MgF+vdtj79zkM61sBx7Oro0sNIHzzIhR614R7oQecqzrj2J5j6DpwICr56FHRunVASgrwlFIaVegh6ddyFJmHURCXAJUOHwJTYjwDcUTTrUkAW65zWRqwLF+N851LhbxsbtKLdLA4rhYrDVimgB//HbMCLPN9uXYNPlWqSIDQkg0btgvLllG1yLL1fvxDbF4uFFLm2DDNQwjiSGA5DPDk5oeOj7osImymbf7GAr+i0XHCdc8ZYDyUWRGiHve54yfhwfShtDRUqWI+gZQSfGIJXct3aZ8jPv30UzDaWa5cOak8EGsiy7ZkyRL89cRf4P+RQk3nLo1q2kdOnsKpEyfw4fSpqFy+Km6lZ8Df1xsFqTcw5vmP4OuTgoysXEz/+Vt4p+s2/j+e+hQ3bSw/MmOGYT8QEhKCRy9dYt1FINRKZTuRlsh06RV6VTZTw0lGv0IzTsvI3zUatpbOlfIYUsvHjBkjOT1sMk4xqkiL6erUYpCrahJwyur7dGSR9aI0aqGQiWPNFsxezCY6z/SFN6Ru8T5YndEKsMwI5e+X1mJUjUHwWNYUx/quRrC39pAl30GmWBw/fhyVfvwRmKbx+34/RJY5ptbmdts0EW04yR5gmU5ZekNlk98D6voo2GU8hIKIVRo2xCvZ2ZhnDQ1bJbJsuGgysrP9UYZ+TDLK1HQQlWBZKA1b++/eONlvLco4WavQYcOY23DK/wsaNsdlWmcHTNtpRSK7DYMpn5KeHI+MZEOW01+fGGp6upbxxPh5RBz2t2bNmkm5XM8++ywCAgIkQZH4+HiwTEOnTp3A33/44QepDIVsdL7KxsCpXIXyYYqkMErApHx9QPvGjRvSYkqj4ijb06TqydI0bJibQDkZLSMZ/xzYi3JV26NpLT84KmvBEjRQJIcvkxIsm/KWsWMyWDZCgebHevKh6UjOTcMiherwZ0uAuW89JNV/lEzuk1KhW9E88Tv30rZYXnoy1u07hi7+17DhYnM4NQXalwmGp+NO7D/igMDKPmjQtLlUR9UeZjRMDEMxHGXOSGe6CWy/OBXdxuvyB++GrfpkJAa/8xscnZyKwfKtlBQ4evrBUx8EKszJQW5REQqTknHh6AVk1K8Lv7jjqNemK/49eBb1A1wRV7kqGro4IDWzCO6Ft3D+SgJCgqtg0/oN8A+oj9q1G1G817wx11ekVTINYo4FbrgaWOZV6PnmZo7gmaCUaWYUJtFiMljmPCUGZMKlPYzOLqI2bjgZCWV+Hj/MYmKp2nXMbSRJUaNwkJDKatSEBbC8dm00unenqrLWwSnZQWvA8sKFC/Hx2va4/LfeU0Zhl3AAffTtXgXWDgG67wU8WW6Hm3dF/n9C9k1UKCPcsAWwzJYtBeDFuxLxl/zFEdd3e0wFa9ogfV1WEucGnOC4fPnyqFu3rlSKkFoazLl95JFHpG8VWUqMWNPhGxgYiC++YAImkJKTiF7DuyJLKD+otR/MIy4j7d50xn7YZPyc66pE6XKR/xBaUTZpCTzYCJZ5xQCHAAS3CZbYY/wusQwWv/n166ukZdh0o3fnpOeff156NgRsJYxRQVFJngdwgnM7x/eMTim5lrlYPp1iTlpyfsULyo5LrcNgLVgWXtITBeekyHcjvxCdgJqaVD29foYS5aZ7pQBcHbY+hd09DCXJSpxIOjpzm7kGxZ1kbTLmm8ChYkUcXrYMTaOjgdfUFAhVusBtAOMzKlqtWofxjhx3v4NlZlLKdaLld0AeOFJ0rPQzMY2mV2oqllkDlnk9YllGj4stH6mpGcjLu4yk1CoIqVXONFjmOeL+XQDLzx/6GHOby3Us78iMsOoiD8CyVcNl+uB541hlUmcNOg8F6y3LVrGmQhzGTtdUa2bw4MH4+OOP8eijjyI1NRXt27eX8q24aaDy5Ny5c5EvFY80mLyBEMEyGCWrVs1oYrPeslxKidECS6WjtsbtQ+cKLeHi6KyjVDJipt9gx+zaCsf2PeB1cweKPPxxM7GJhM2LzRxYJoDnOyVyDOUTbQDLMVkJqrTWGylAs4etB8vMHLNV15Ng+Ub0etyq0gPRu2PhlpWJ0Edbwy05DdwzuHr6wMHVyW5gmfmKj8nsJC1gmeNcE0g/FI/1Xz6D4Z+svo2z2XTTFw7+I9U39/ApVwyWT0ZEIOFSIToMaYr4U3txwKM5qpz4B5lVyyI/sRradQpC9O5dCOnWFZv+PYte/8fedUBHVW3RnR7SQ4CEltB7b6H3oigifEBQsYsFv4oKYhdRQRQFUVTQb0NFUFGq9N5775BAGgmB9F7+2q/k3Zm8mXkzmVCUs9ZfHzP33Xffva/cfc4++3Sug5O7/sCponA0adMeEUXpyCrwhG+QHwyTLlcpdEuqTqub5rKAZV4yP4pzFLDMj6C1ci3qFHEZGOXkBpGRLfq0HMeRphOvRxlmDUcxEqK3VFRytRaFpmiCKI4g9qGC5cbJwODBwBZ6zjS71mCZZ17vXwvB+6PQil5zc7A8Ekj7H9BnHLCba2AqGyENnPnme64cxZIe9JQoG1UrkWU2sQWWta+OKX67dl8c64///v1LMHr0K5JmRrNmzSTA3JT5coqdP39ecuwyxYc07jlz5khgmerWp06JMmPGXjMEkUw1KvkcmIFlY70IrfgskhVFFgGdvTR+w6w50IhRrJBKJOYTWRo694ju+BjgUxTz43+KR/eh3SWmGPPGN23aBEbFb3YrBZbFG5vzzbQV0VSwzHeTKAJa1hu/PMCyhYd0ScUNyC7MwYhwndCfeq1GwbJYz93SzSCOg48gGRGMSJJWePKklHrg8s47YH2TNvYCKDKhjHynrueNeqOCZUtrR6aZiB0Z1RU3JtbudXWtubkTNGrF6SdYJkawqTlkvmYmYPkijh8/iuNXOqF7w3ycvRiHyNYtHALL1/PWMHLuW2DZyCwpbTb/ZBovzM3S6Mw3AsWbw6TqNelaLO2UnZ2NGjVqSOWkoqOjJZVDeqAZJTFs5lFc5kTSUa8JiVvsikXJd185jA9avQgMUKhpaimalAP4e30+AmukwC8wALlF9dCukRB1UcEyc85Eb7F6NpX6xjQ9EZmS+sFcQuZr8q1vdENi4SrCwwWwnKMINdhwfjkOlhOxZ88FoDgR1eu0w6EDx9G7VwtcSilGDZb1KiejbpEaNDGh8lo733vAurDXETn0WfgG6yXnldNglW71wPLBnZuQkZuIgCZ3oLnvWcz6Ogp12qShqn9nnD6+C70GDUFgQQz2HIlHw+ZtUcnfCXQfpgnwXuSmhv/PqPDSZ4FtNiLLjEqSYMKNiqUNGu8zpswzwMZSaYzwKtZh5QhMaTkOfcKoHqJEMVVFVmeDZfGZ44ZDzfJgNIPURvNUCLV9WcAy+2D0mYEmoaSd2rUzwPKbbx7A22+3hGspWouFe9fFBSBN9MsvTcEyPwtkm7QA/G4DMnhP6FDo1ybsQJ8wFuxQjAQf5qeb6ZRJGyIl31wFy+KXR/vq2CVUXr4PJHtPi8GUs1nIb1QVRzccQ0pxEiZXrIz8sJo4t3mtRLMVKdnqgChMRdGw5cuXS9UbjBgdt6oRLLJvo5ZTmItPTvyA5kH1cWd1rVyk7vHkwDNiY4tFIR5sCyyzLQGwynLld4pON9XEBebf6PjSuZ/KJc/X6CQ6o51wU49dPBaHYg5h82glskyGPN8f6n6B6SVihLW8MursBctizrKNh3Rtwnbtfa0zfz9HLcXJtChMaiF4EI2CZd6nrFxAPxGDCXr3kt6cKelqHx3/Fotj12FTv3lSBYLEibNQwQ/wDzS40DcDWOalOIPybHBKDDfj2ql56eKzz7RFgl094/ZCTTHg74z0MpqimrrWVliYKlj+8ccfdcsBWhx/qciyhZb8DurtlcUxkalIpo6lPYThSSz/hv8asPzJiAg888MxeHiriSv6k5t6SaHcch+zcSF2/KZtesctUCU/yn9hHD0DwfK3334reetJcRONQNlcFdvmecwfNnraCUa5kbXHzMFyQS52rj+C4gaN0KGmL1iCspTdqXj19cCy2tgcmapgmTnNJijQnsFqbavXbo9zJ7ZotVw5JkvlrJTDHAfLjo2xrEeZTJN5+SFLnb8OJD95CmlJMajd2ny3X9YR2T7eBCxLedQFOBh7As26NMDu37ajY/9gvPHRQnTpMgy33WZnDqLt08st+Hi9CVx8JRMrVsTi7rvDUaWKN1BxFtDpv3K5CIJcS8aUU0YomWZgWsVDO4KbZJYdIt2XDiTK81Kxd+PTWoSSf6D/SwXLLP/EZ8bOyHJGQRYiV96DPbf9hgqW8oY413SWMRdKNXHjL16rLbBsK1XCClhevToOERF+aNBAX+3ayBIuWBCFoUMj4O5ungNi4WiCZdoDDwDffy+XB2LUUY0i/gz4fQVkiOpZ1gZiACzzzqW/8Fp8eS5kxsPNxRXVfUTZbyMzqbUZtfonzGoegj+WVkV+50wM8gnDoQtpOLNvA1588UUQ5IpiWWQ5ff311xg1apQkHikaqdienlrCCR2+9hhVgOOzZbSVkHMZw7fI6gxBHv44OPDPkvxOq32q9F5bJ+Zp+O4kFdWUuGX5SDWdlMJSsrC3XXZTgGVtO1V6z8DlVH5nneVVP67CtmrbJME4yehAcESh2q5Z1GlMx5csHG3bCJZVEXLh9mTEmLmXLhKlTrZ3jszGm82slzt45cDHmNLKrKacte+D2jlZOlRcJsNIrOfOKb4goiqgW7cVqF8/AGvW9JfL16nK/ampONG4MRrHxyN9zARkvP4BwtS8PFszcQss25oh+35n2geDM6oxak9niGr7rKQwiWdibr6VkpR8h3Tr1k1iqBg21k9mOoEgQpp8chP860XizMl4NGmiUEQtgWXzMV3vetQGL/xfA5Y5H3qq2PPfGIKsFA1U9h2juQf9K1VDcNUbPRHDdKVPnz4tiXjRW+QUsEzwSQqU+MAxPYoREXvMDCwn7NiIolZd4JcZi2LPygj015H/NQKWzUuzOBks/7H6Iip7R0kvFMn+gWCZFb0YwZKqaTMnht9zvXID4npzY/AGkPDGfsQc24l2g+lVuXaWk3EVCyeNxOgPV8oR2rBcxHoloxITjHNz4SXkKZbbqEjL/APw9PwRR44Mxtatifjf/05j84JWgG9VmZZNj6lOGp40JiNgme2YW0bvMys80BOrl1cuyppTFIZCUXYagcUD2ydiQdePEexpJaTA4B/T2dTr4oaXEXDz/EDSFQjaSfXTMxsfcmuRZXbn5/cTMjKsedKsT4DDYJnd3k7vxXKZbqb6U+8G/HKADMpYGzEDYNlIN2Vp02215qXhJn345ucRP9SOjZPZyV+eMRy/Tz8BFz8XFGfF4+wFU4ctRSbNadjMu42NjZVymefOpWSxbKRUk57tiPG6wrwr4blGzI8AvFw90T7EtF5TYs4VjNgyDhv60rtkwSyBZeala5lWssOEEWg6SvQF2B25DKvH3JBgmak83wrDFqOtdPTxfShmVAi/u3RzkRhwZHNdV7MXLOuIhT25622cSo/Cuj7kzjpozGGmI5L3lSVnqk7Xv/8ejRkztA3alCltTVp17VoFffuuKg2W33oLJ0aNklIlMrfFwGfCSFl7o7XoGbVwLQT0VJu+9iQz+yb3Rows8wqYjsPvtmr8xos6rtygGWBzlpoMFo63ksvsEFhmBJuiikLUO+PCWXzz+zYMGNEfjaorzlZLYNl8TDbA8sM7XsO3HUWZS/uW3Fmt/1Vg+a8PHkFIeEOkJmjuzj6PvwdvP2br/nNswIABaNmyJT780LS4m0ORZU6LuYKdI2CZXmJKs3JTz1yL0zuwKcMHAcF+qB8WDl9vnTAYgSkFaPcoQEFviVg2e7XZD5T4Zq03UrBZ7YX1mB00qnVHRQlgmemGTBHra7lDS+8IB4dQ7ofRiclXEQMi3OdkMV+WUQ86OKwZvdKvAesXv4VeD2sK7+U+YOUEH9xVCS8vvqyAZUU99FqdXInALyyIwt13V8B3S0/i8SHyLnns2B3o06cahg5VNn2c/kWZPgAAIABJREFUJ4Iq86CCUbDMTvnKYt4i7z3e7+alaZgbzEguzUGwbPfUETCTZsXXJ28i3gKkaLMeMz+mMawJZEYXE09iCyyzLRmJk68CO3YoAFXroKxged++ZOzYkYSnn6ZCkAFjZLNWLcz2bYanR0YC33gDxZ/JQkN02k0Bxn0GPD4IaGJUhJblo8yFfTgvvG5bUTVGF0jnp9moz80ms0/L3oyjKZpM6eftTXlyVf/obggs/3J6tlSWKX03sC52MTYeW4nLFGwzYMy1bdeunSToVFRUJGlpLF68WKojbNTOpF/AqgStWvTx1HPYkLgLhwcy0Q/4K2YdSLeWan5bsYLiQvxxcbXlvFF+e8gkIgggq0o1EhoI9IhJKMrH59NWDr+Bi8tGPpIOn0ClRs1xft9ONI6MRErMOcRmeSEvNhnNerWQ9HVoLKc1bty4UtUvDJym7E2UtHv5hhK6I9AUK4bxoyKKc3HjLubOCody4y6BZdZI7CikK5R9tPo9qGun/qpeB8dvNLLMY0nRvwysu7QDvUPlcR+8egJNAuvJei22zNJcEuMSNPE+06Gpzp6tTWxSUg4SE/lRAnr0CMOIEXrlJfORBncEwAUTJuzFpEktUeE1dy2y/M47ODFihASWU2OLcTUDiDCaDk/HKU9pNBJta07K63dLLKjyOp/Yr7jOdCSLfkSCYQfYJWr3u5IP45foZXi16ROo7CVUSbhGYDn+5EYkxgAnMrPQ/67bpTiAxYo0doLlKUfn4JWmY67FClk9x78KLF/32b5GAyBYXrlyJfjxMbf9+/fr1mG2OjRngWXSg1hGWskjLi4uRGGxG9wt1RFkVRGiNwYXRBVADpYefNZQJDXV3FSwzA08o3tWgK2tJbkYE4sjR47h9tv6yXxIGjey5grdQkcOl46yNZhr8Dt1a7jv82DATlR81Tv3CZlGvCN2Jlrf/jC8fB2nxDpyaSVgmQrNpAaXVdzFnkH4AJlJBRg7die++y4S+2OT0Lo6Z68IRQWF2LYrFYPuWI3z5/+DoCCFSsovCKPEvJ+5hyKgIm751Y7IAftgVJ9RLW7o1NKZKlhWot32XIq1tpkF2fDVqc9ZcgwjbwTvqr+RGwLSxQicbFVlMgiWU1+KQuDx404Hy7wGD48fkJ8vRx9tGsFys2b4fOpU3P/QWASqGT1cS4F6O3cp8PidQFp+BgI8bERG9cAyB8LcQw6L7zexiAPLyahGxyPFWxixM9U/072UPmsfxto+fKEWSyDVBUm4cPQsfCq3BSq6orKnJxosuR3H7lwKdxc3sD5rRp72gm33g7wJO/scUKiWKLMxacyLU42gmGlCffv2lXLkqH5dr149qapClSr6IancwjxkF8rSq79eWI6JB2TO6JAa/fC/jqZq/M/smYzPBDXVjitHYmv/nyVqubllFmQhv6gQlX/vjPxRBuo4ifWaxTXgGpmLT9m8kYDiwnzkF7shcfGfSB86FI1RhP1Lf8XJSk1RMdIfXc774mxGLJo2bQ23K+vw8kf7UFjbHWPveQ61g+XvOks3zp8/HydO8EXsZOOUy9hLNvGa+d/MixVzJMXfmVpip6W8Mh3BU19C9OHDCG/eHLBXYMrS+SgAJu4dxHGS/s5UEHNjjjgdkwazMwiW/7PoOQys1h2P1qUSnI5Ze44tzFd+fhEyMwvkyOBXrGi2GGlpipiBVFaSOSDWrTD/CqLgi9puHjiyaBF8g5KQ2/AJxJ9MQLNmQQgNrSCX4RSkAvg89u7dG8/0/xDBbYEAI3IpNwtYVnO7bU2cI7+b13QnKVV8dzvwXNgzjA4r78GuAdxMCGYDLLNSAMUUqaxfs6ZBT4dOZPl09DnULARWJ6ZhUEel9hq/TXoOAL0xca/pOEnMnmlyuO0tsOzw1N24B7LGJXPAAgNLUymdApbJ0uOG3Zrip/n0MLJsBpajo3fBv0oHVFQ3/HpTSvoRAbYeWGa0TilrZXKos8DyHcDFIiB8e3cUd9kEUJmYVs16LcabGSyXpCyTIso6uUts3Od8Lx4Ajq5fgCq1m6FyrWtXwuTc3jXIz81Gw86D5FxBFqa9FsZ7uRgY+tV6fPNZFWzevR2dBjyGylKFmixkXU3HzpNX0atjIyxfHovPPz+Ozz7riNq1/WQxC27E+CwwCrtN0QCwg2Yn0Z0ZdfgdAMtWEXRz30RngZPB8sitL2J+F7mEj0XjNTFXTmPQGlsFRnKI3dScP52jltZaivxpWajp7492nzExT7OVK2NRvHQZbrtN7yVgbAh2g+WYGETXqIHWvSfgytlf5RJaBBZCAFMFy9UW9ZBKYQypacVbZw0sc99DJ4ioQ8c8aXNjGgKFF21El+eeWYhh4QMQ7FkBscf3wDWwNYKCslFI4SSPAHi6XMG49fci0SULIV5BKMgrxK8vM0lDtgyDpcgIfKmbwZz9gUtKD5hCXup9ylrMkZF8YWt2xwYtpaNVcCN0qSwnYdb0CZPL7Fiwo6ln8O25RfioNd/AQHp+JliO5IdOU0HK9cM7tILIg6r3QrhvVSmn9PZqOgIcfB7Fza367mfHemtgNqbU1Dhk+IXhzMrNaDqwB4pWr0Zhv37wOPQbjlXphVoXd+Noha5o7nMMOe4dUI8klNwtWLLKG4HFcWjerx/y0q6gUqWqcEvfig/nHkCPHl0kpfAKFWRJ3HIBy2pZRL5LRDo5WUZ0TqtGmQqRFmpgTqw+kb3uxEcblkmkmHCKtfH+cdS46VaBC9dR3AYZGSffZ50FB6CtcSiR5UMpJ9EiyIwOQkcKvxeMEIv7HAvj+PvvWMyadVw6I/OK+/fX3m39+lWFh4elyILeIK/gwolEVKx4FSlFTVA52BteR/9CTK2hOLk/ySZYnjbtQxQXAa5Gitb/G8Eygz5iOTvxHWHwPWHr1irz74x8kNn2m35PTz/9tJS2aRdY5l6c8g+ChmnquZ1YtOscOvUajIahSkqlJbCsN6ZbYLnMS32rAwdmYNWqVWjTpo0k8mVuDoFlRnHNgamlB8HSeOm8J6WNan9KZHnP9o3wC6mCU6dycNedFvJi+LGjh5fcZnNmEenVpHsS2IkfH1K3BymUVX5zn7MwKDE6zI8rqduiKWUKu3fvbpcAwj8CLHMeKDDLdbaVtj8RyH41GYfX/IIOQy3VAnLgRjZwyM4/ZiFy6H+vLVj+AMh+thDc2AwZEg5cOoSowpqoVU2OvC36aQGa3z4C9QSP/KuvshZqEO6/X5lM5vESXDK6wXvXqOqpOidcl8HKc0kWsVqCyMlg2cASyE34DNIJQNxjmiJnvQtStjU2bem2rwFPXH4CdADq2dy5p/H442Jyl+ERSw0ffHAL3nqrJerU8bfrwHtGPYyHnn4Pt8+tJkeBBVPB8n/3vItZ7ZgkZ8PolDJ3NKiRZVvHqr/zsTP1JZQ6ct2lnWgSWBfJWdE4lyZvyDMvnMGhnLPwTHfBgtUL8GCTGZg47Xkg1qSQpsVRDBkyBL6+coj9/fffN41OWBsTD8kE5kXJ3riVcVpo3LzevdEpYLuuq+/Dln6mlJjR215GiFcwZrRlvTPB6Fyjs0o1MiRUpyzn0qgSsM4A0y+fxqHEfFTI8UWbljUQdeEYKlRuDr/idOw/tQW+GZ44cC4MDz9cFceOZaJJk5rA1b34a3cmBvfvDqRGY+WOEwgNbYGGraqa4Cz1dE4Fy6Sak5EvltbV/CSyWq+V1G571si8bdYhIGnVd4gYr8j9T5kCTDRbK/ODxG83GWR0FqlmYe1WxG3CtssHMLmFViKjoKgACTnJqCGK2tkLlpm/zr2NXtqSmB6jjG/x4osmEWI6/VTr1SsMjzzi+Pus9DpkIfbvLfDt2R/e+VE4da4mwuvkYu+uVJtg2TyNz+Ya0+EjCrrZPOA6NLAnskwnpAiGxeeBQ9fbkzp4Sep78P5a3Lia2qbEPeheRVKUccxI+CPDQsccAsvsh6KjrLqh2NWkg8jIqoT929aiZd8HEEHoYQ0jmI/pFlh2bG1vHWXfDEh10oqL4aJISqtgmfWWSXUT7bqBZQ6CDxCjaQpt7fTps6hfvy7lGgFLoh4EywStzHc2Zx3x5UwgzMgzy2+IpgoeMaeZLzkqC5rvh8VSFFam3F6wzK6IF8yHZN+qXr/WJniLGyQCOmv2gSLwRGbwJ2Nxx7jPr9ngrzlYJq1qDODz0zxkZZmGgy9HRyM5swoSkhgFUko6mc2Em9sP2LBhALp2DYULqXncrAtgeXHMOvQKjYS/h3XVfqlbUginKZRIOpSMKpmX5+pwTNyLGg2A2ALLvJXMPfbC+MsCluXXZjHmzTuHBx6gxKdxI6U4pMd2FLUaaBEsG+5NDyzzmbMHnOgAU9Ko1Rqab+96Ar+fkwvTj2/1IR5oKCtDu7kZCRvJV8K0HjW1p1AKR9swWwD+a6BPbZUabquz0r8XMewlmMf8FuhcqTU291O8nOpvYjOxTimZUQ7qL3Fe9dKcxPEUr1mDWS6V8d8+LeGCaJw9G4CagVl45+eteGh0P3gke2PX9h+RXRyKbg8MLsV0NjIjHMOePXskKrvDRtFABu+ZF2vKbHe4S3sPPHsGqFtf4T2rYFlcN0a5CV5UE26/RRfXoH/VLtbTRZTjxu//EB8qzAP+KXBhB/QM7YC/uguepjKCZT53ogq2lAa2Bnjhhd2YOfM4Tpy4W4oaXwuLPbYP1Rq1woFziXA5sAAb4uph2NCuOHUqE40bB6Fq1QoA05jo52VAhEKf7dqhZ8+eYEk3u+xmAMu8IJWFxm+5SJMW3w1sRw0QoVyjXXNhZ+PzGbG4lHMZHSuZVu7IK8oH9wTzo1fgt256OQMGTmQFLLO++ezZcjK1XfWWzcAyki9i/PyD6N/AC35+jdGpkyIUZEnfyApYlt/rLnDVSSM1cLXl1uQWDbvcprZ8O948731cOifnWlVv3AGpiRfQb8wHcPPwhDWwzHzmv/82KteqXIMzIsvsygwsRx9Zgc1J1dGhUTRycgehhZ4mBd/X9HbrgWV1ihl0okOO9GjVVLBM8RVGvbgn5APugHUfvRYP9ozCo4+qtXlsd/KPAcuMtpNqaq0OHoNUBDWfAaxF3u2+a1c0rwQsMzLCvFFRodb2Mtnfoi+w/rUEXL6cg+HDS9+wmZlU7qgIX1/zL692qrVr47Fr12W88lJzWQCL30AlsjzjxA+o7F0R99Wiup0BoxOIInb0iV1DsDzv/BIsi9uIj9u8jKoVzBgsBHl8AEzFh/Uvht9pPpelSTBy+3ICy9OnH0VcXDbatw9Bx46VUauW/arLAwcOxB0VlmMs6fCCTZwDTLVHj8RJYDl7Ribe2MlQlmzNQtqhSgWZxtk8pAMeHP2klEN94tAxnDwpqi5Zvs9Y7ombZ1rHjh1Rq5beS9r0+FFb5cL3vxz4yKqjAxOBzx75CffXugtBnsYi+2rf7P+uGr1N0kpHRij0IubCi+I5ZGCoNtLAM2WhSW5mNH7fdAy1AmuiMOkcWt95F/ws+Bpy06IwY9ERPNinERJSA5GSsB85+b5of1sXqfKAs8wELIvOZHNleksnZDsCpducNSLH+kmJB4LmTCK3HGg5BWg8Ua4/rt4WBJwWal1/cuJ7hHqH4F6j70xhiBR4u5STjOoVhJx5snSo7m/GGLF4ZUJk+d6t46X34fQ2fCkrJoDljz/WKZjt2JQZOuryhVO4kuOP8PDK8DYTUQ0LW4CEhBGlwDI7dkhp/WYBy3zVc79I0CzqnJTh3WBoMRxstDVpP7pUNqBIbql/K2BZXWv+f5nAMvKQmOiOg7uWw6swBF0Gd5K2NBDA8pW8VFzKvozGgXUB8zEx7qCwRfqvewwTmz5WIpbn4LQ5/bBbYNnpU+rcDqP2b0Butlyp/MSWv5CZQs4R0PuRdxBWT0mkB3DxyFZkplxGo67yzoAU7HvvvbdUZNnuh4IHMC+S+YUU3FLNDsnni1kJUr6ZOVimQsjRHWtRHFYPIQERqFpRq6lZch7SM9RotBwMkU3NpSWYo4gXN92i6rV5SakyLAs3v2kHni7xwBnp6mYGy6xnT0ZZSayCuZAEdDrLUzIXF5U89q7A1DuDMXFpOatZKCde/umzGPiswp6wh2JlZBHN2xAHHwEe+2Ubvv6aSW2OGxWzP5/RUc6No2ffXhq2eGplMyb9iYvHDQCxtlGBGgcvY9y+qfikjQW6JNnHZPKaCvKXPhMj63RyWcJgNsDymDHbMGeOthapqXnYtIkLBYnq+OuvUahf3x/Tp2ub1CVLLuL99w9j+3YjCYzWJ6e39wNYl2O6qx7zETBHxosmNunw5xKdjswBE9OrR20lsrwhVhMSyCzIwLKoXyQFYp96fvioy8+IiYnB/po1pedX9B+q56Q/SdaMNrU6depIZZ22Xz6ApG3W+ZSHU04jKlOjj849o9UqW9xjtkyHPvWTdbA8CzhU7yRe95mJx+uNwKDqVJIETqVF4WS6Jqks9c2oog+w+O/ZsuARl1Ok7tBBowpOcT7LXMImCzFnk5F45QrqhBZj7Ylc3NmlPi4VeCL+0H60cstHRrveCPFMw4pp89BmwtNwvDq1wQeQua8iO34u4LLEBXuwB2252kxJoqmUfpbyIcHFWtCZ1Gt+y6+liToYylj5+fDHMQStaYczhw5Jwm96ll+Uj6t56ajibUR1qgwXpVYqMNoFnQ1/A4XFhdhx+WBJnr10OFPwZwJf/3gaDRsGoFu3cr9TDI3a6WCZedncd+kvnaEx3eyNqKzPEoxjG3DTen1t2+X9SM5NxaCAnrJif2mGtzRAlSFjF1jmgdSyK3EUp2HlytPo2rURPLOz4VqpUimwTP2TQA8/fNVhkpyOKY5JAMvXd9Ysn/0WWL7BVubC4S2Y97K2iXt45gZUrC7nsHh6+8DFitrC5L5eeGON/DV1KlhmhwSiLAWjmh1gucKvrZF9z34gQynoW/LBP43PX9+E8JEd0NDdCw0a6Yi3qLkMfPeQNqcCdnWfRvEbPRBHcCeC6zKuM3M7VLqKka5uZrDM6xt46Bw+a14bdUiFIY2dwSVrIRHSmUh5XwOkJcUiKeoo6rbnbq187ZqC5brAoIZrsfCPnvD2dgMuHcQfhzLhX6cj+tU1yjsGBgxYjb/+6g3vem5AUyVNgJRs5jFbEFO1OIv0nRE0iBVy+CGi6NeV8p17m71TuJXvDRm76pstsMw+yJC2gN1UsNygwSIkJGSjRYtgrFghC2q5urrA19cdL764uwQsBwT8jNhYmWLi7285+m/z2pQGLmEPoDhBA8thf3THlTUvIG92aYoDwfJLjR8pTRc1AJbbL9Romxvu1kCqS4wrfFr6AvlAgIfcJj8/Hzk5OVKeK12napCRuoz0ociuV9leeeUV6X80T09PeHl5QVPNNp2FMbvewvxoclSB91o+j4dqa9copg1czIrH6fQL6P1bpHWwzI5IchoBpCdnovqfMlh+sdFDeKERBRNkk/qmEBrV30m/JQuBuSJfCONjtMipzqEiLPxmNi7mXEBEt1dxd7WT+N+yY4hw80BeRFs0zo1H1c694eNTjILcArh5eTj39OLUq0tPgTWVgcFAUyKwL30fuqEbMtMytSPUaCyZJtQRYMTMEtue5a5spAcbfRYstqNomFhrXrt9S6dGRURg6lNPYaKFnOXwP3ujVXBjLO5Rzqk+DoJl3TlgaTiybEKBDh2WYdcuVUWtzDNbpg6cDpY5GiElq0yDu0kPJlCms3FoTW6Gyt/2XjmKYM8A1PErrWSdVZiDZ3a/i/81ffcagGUL1ypElpmeQIq1m4vbLbBc/rfGP+cMscd3Yd9yOYfM2y8QwdVk4R//kGqyuq8DZg6Wk5KSdPOq7PYgcSxlAMuMFDQIUEJHDAJy96bkH2UkZ2LXlXjUSEtGca1INDQHZCpY5geHG2ejdLHrDJZZApWagAYruDqw2k485NIlxOUkwL1CS1RGIvICA9H3+Ga86tsb9dJ3IM21M2r1BtxjgUBryuUc0ntA4YQ8rPvmdfR7kgm15WvXCiw/+eST+CpDpkI94bcfX375pfTv3LQz+HWbJx64TampbONyr1zJxXffncELbZvKZaQokkEQwDQdBuesUMEaLb1DyrdTI3DSqZRotwQmuDmm8iWHSRqwE9kVDq0iS0gx2m/NbIFlHssgkgXgzyjy8eOpGD26Dnx89GuafjziGE5VlEsgFRYWY+7csrECxMv58ccf8fC3o1HAVAXFur1xDpsn21LFY+Q7DfHx8Wi4uaGkej3/9Bc4cZUJpLI1mddazv/+BRgRy3CqbLGhsZj8jhwO/Io1ZayYmpLH4NaGhg0R36sQ01q9hCee0PozP9wcLC+48Deu5KagT1gn1Pe3XUA6OjMOMVmX0GVma+M5sLwMUaSJTlBzYX3LQ3bo9rR10Nolc+ER2AAREU1RlJ6AU1dc0Ld7U4u401Z/Fn9nhIVpRqqpS6peLytD0Vkp6j6NBJIuAtuOnMTdoxpZp1CalTYrOQ+XklUtnGGagLms3i6unXmKlJXzRURE4CkrYJmlxBJzr8hMtfI05rKzzJSt8nfqGJTIsu6QblCw/OOPZ1Gtmg/69Kkq31untdEPGzYMdevWxQcfEP3aYf8gsLwtaT86l4X+bMe0OdqUKQgEn882tFJOwzyKa3ay8ePHS/npU6dOxcsvM//AoJlEluVjMk6fxoHiIrStVQ8VPN0ApugxVcycRW4+Jn4/Wff82urDGrxQudmtyLJd02V/49TEi7gaL9e0iTuxBye3yRykuu36ovtoA0qpdpzyhxf7Yuhr8+BXMQyDBw+WIqE1aojcZLmzCRMm2P8SNAfLDKYQCbJGnz1mBpbzMzNwJLUYzSvGY+VWusSLcUcfM/Igg3bmpaNsndPJYLlB7y9wat1T8lmZw02z8iE9BYAZ5fYGCm1dll2/52cit6ACsnNS4ecfDNfcbOR6e6OCmxaCiYmJRmhRFPbk1kCoW0WEFu7A1sxmSG1VU0r/TTy8E8kudREaXAn+PwEFI4DCKoBnCuCrx/FkfV1GP7oAf7w3GkNfMxPb4bszh/VtKS5k/GoysgHXPMBHR6H267Gd8djn2wA+TmUUqNmoYRVEhAK1whgN6IDdjwmFKFnN579e+P67n9GmXS/Ur18RmVcTkO1eEZX8rXHVASqhsoRU85XBgErVJWOCNFIFLG9J2oeuSrkccYao6ltKKVgEy9yU8fSMvr2t1G8mYGX/Rjd9xpdEark7+TDah+gUuGZqBBkJchUf68ZNKR0HlswKWNY9hLR2tQ4wgUecQvmiaHh2Ek6lR6FpYH0cTdV2hz2qOJ5L6OLqjvlrC3BPL3k0H80H+rUHWlrRDNuduBFD7hqKfvl34aGPhuF/Gz/Ec2PfRZvKLJqsWAiwLW0b8p/Jl3Lx77nnHly6ZC1Mrx3ao0cPvHXsGHo1aQJQo8JbqmuGoZufxadtXzNV/zWbRD2w/J+a/eSIgA27kBWP8fs+xK9+H8vRDCeye2yd+4b+nelC3DSqJgfRZeN7VATCnDcDlngM2Hn5JO7qYQMssy9+dzURaLl31mliVTiD5VWlzWySMDBWnVDN4JjV5pYUfm2BZUvTsjlpL/YkH8G4RqXVKOm8idD9WGm9sbRYKWo3U7tslGMzGQ/JEJYE44jtE26syDLH/sknxzBuXBPp/os6EAvOVduKTfHljNn45JNPEBsr0gAM3JTlnQplYAjOaMK82aZB9SynGTlwktPp0Xj3yJeY02ESvNws7xOCFkbi/ODVUsTYKcZvIfOBLehobN68GRSxtRsscztMgkcJqS4FR1btQ0qDOmhcuTJCWCXBEljWGxNpT9SesWK7kg+hQ0gLp0yLvZ3cAsv2zpiB9lt/mYYdv8t5lC37jy4pp+Pp7QtvvyADPTje5MDf36HVbTKFjUrYzz1Xum6SQ2CZIlkEQqIH2cwbaWjUZmAZxbnYOG0GElv2RPOeLeESm4iGdc2idI6AZVK+qbQrgB9D49NrNBT4Yv0XeMpXAcvc+HCDYQPAswylXKDlGllUFDIr10J2UhSCw8Oxad0ieNRqg8oFuQgNa4TTxy+gSk1XRAgOlJQLF5BceAbBoZ1Q0acCCgpyUFTshr/2eOD56WbMxlSgwFe+bJdiGfCqVq0SsEsOtgLUDooF9mV/gzZ3lBZF++UXIDUVeFK8l6xMEcURoxOBkFTArwGQkgkEc9/OCIYr4AywvP0oMPwtYKd6DRTDXAbMXXgeSQ3PIK+hKa3K5fI5/F7lVwTViUTP3r1x+MAxhORkYFVGGh7ua7mubkTEb4iOHibTU1UmoRlY9lvQVvqgGhKs4XeD4JBzQSqDChI5n/w48nmjAA3L4mjMVqfckIdTTiG9IAvbkw7gxcZC5xRXYiUgo2JrZQXLjE5z468anQ5qALQKUGOpgmJZragwGyl5aajoFYRDA1kcGnh+7xQs7Oqg0igZ4i4X0brTfiRv0wrR9h4HrPtEG9Lo1d0Rk6EVAp//6E5JiTXoq0rw6u8l14sXmLSSkzMZiM+LR1GRMU9hYGAgjh6luARQvXp14MoVoGLp3M6PT3yPF3RAhTrasoDlKUfn4pWmjwPE/Fo1KKfcbzdVJ+sVJ5U6aH4/RQFxMaWJwvcObgt+++Ekhj9oACw/YEGwyhoNm+UURZE+6iGQwaLYFs99aBRQG5W85JJ5Rm1x7Hq0Dm6E3clHTOiqdLy5pRWjV6tuSOUHwg6Ly07EXzHr8FR9U2pOt9X3o09YR7zd3HrI6uEdr2FNwnZcvFugiDgDLNMhStYARcMKgdWr41CvXoDkML0RTATLaccy0fbv/+DYHUsx8+MZjoFlUvp5T/0DLKsgGz7utqh0xi80JS8d92+bgL96fGbV8RjyWyfEDdloFVAbP6vSkp8mVdPA7GCHwTJTPJgxKvthAazFnr/DUbtTAA4e9EPv7lbAMpubj8kGWP705I/oWKkV3F3c0KadP2jWAAAgAElEQVSiOe3I7hmx+4BbYNnuKdMOOLr+V8SelFVGvCr4wd1LfrAimndDjaYdy9Cz44eWG1jmkCjWI0aKHAHLxO70spJiVpG0SNIRgWBr31tHwDLHSx0NY4EYmY6mghcCMXGPOQr4YskXEj2sxDgXxE+axpruotH5Psnx5Sx1ZFZ2NuJzclDXbMLSL19G7JndcK0fiaRdO+FRtz8aBF5GtpcX8lNSEFq1Fs5sWgi3loPQqErJ283iyIh3v1EqE5k0IoNVrE2q/JieBXwpvoyZYfAIsPqrl9HvCVMq1+VkYPy9QCX79lglw0iMBYo9gUI3YMYC4NCan9Ci731yXlw3xya7bQPgHqqvmtnp06fR4NsUoJZZ5DE/G39U+xusM4vkk9hx9hLyEj2RUTkQHRqEoZLODT116mFMnNhcHqOYw0ewTKYG6xJOBmac/AHPN+Tu1oApEQuppTlY5t/o6acyPNMeSOe0UobJwNlKNfnm7O94tK4Of4KAlTcRBYRE48bRnGpuCyxTK26H8jyrdFU65lWWQTgwuekXSM/X0CYVxVUb3/gR6bfJR77AyvgteLjOUDzfSJvfB7e/gu87TSlpX1R4GcnRGfCpEgpXvwq6NW7FSyqeVozW097E/as19aU/vvHAY1EKAqoB/KflYwjMUG54rrfCImX96LNnz0oCeosiFuHMmTOGluEFvIAwhCEwIBBjXh4jU/mt1asWerUFlhdEr4CriyuGhWuFY91/aY6CUXL1BdUm7NdKyzDqXNErEB1DWqBbdjtZ34LOyn+6qaLHDGhSf4BG4k5DAKKfkN87JwWKxCmN2Qvc/mA7DLjNQKkfbmzllHPNLIFlrh3Vta1gzLUJO8AI8aQW+o2s1YedfvxbvNjYtC7P+0fnwM3FFRObPm6fMq+Ne4xCRywpZs1OpJ1Dw4DapiWf7AXLdCxwjkVlf9KzBeLN7t2XERTkec1KR9l6/ErAMhu+o3yDyI756KN/PVi2NXc31e8GwDKjyxs3qrRJA1dXCiwDm3ZvQ63QJqxki4iIINlRT/YKHW3mZidY5uFzzyzE4/UcLGtj4JKsNbkFlm1MYFFhQUmJJjbd/edsxJ2SAXKvhyc5nF9cxnWzePiuRZ+hwxD548XIMimknTqZ1nx98MEH8d13DhSYdBZY5keYaqV1zuGnn2IxYkQ3eHgUIiOjEH5+OvQUJt5ZKx1laTbMwTKpnvSWqyZuZhihszIlX3y9EF06NESLFgoFxOCYhO+PlSUvQm5uviSuI1leHnILAA/vPCQkXEVoSBUUurjA0/MSVmw9gvDgLvDw3I7iwAFoaKnkjoM3mJg2SIY908RNjPRaOiBs6VewfMtLwKSH3PDW+tI1WQeMB5LEtXBwvPvmAhePbpdSD4I/r11mGrb5MHJP56Jtg7Y4+hUl4TWr8LwPsrLEMC5wcftSJKcBZzzSUSuwAVq1bQsxi/aVV/ZhSt82slCa6GQheCJbnc+F0ZIvHArFvSh8R2EwejYsVTYj5ZNRTjqduD9doQBPB+fcrsPoM6QQE/eqFCgiiKJTgBFvlXFMjzLHb0kkNg1AT+BK31REv0JOtWxP734HzGGksYQV66Xq2f6rx9Fv3aNSLdafO2vy3KTarew9Fw9tf1UBy5dw7lQiAoPqICP9NBjQ9azSCtUVUJ5flIczqXLklvbDiRlY88dGFK6piKgDUcj2zkZubm7JRr9Zs2Z46KGHwPJLtISEBClHmdamDQvbGrPWnDxlr78P+2S1WU18Wu7EVk1j4VS2wDKbPr7zTcyN5NtLNoLl3bctwKM7tNShfd1/B5hvohrXlazNqkoevrHLu7Fb8REXq2xxSsiwUo2EBPN62EwnvwYaTlcSgQungXsfbYeBd9oAy3QGMwPsPqVUlDp+S7RZvr9nAWczLqKujniQkUV75cDH2HvlGFb1poKdcbNUtigp9yqGbvovlvX8UiqBVu4msn+MnIz3gcACP3jwivQOUe3RR2Vv1p9/9kZ4OOkE19+mTTuCCRMU+oDZZoXrsH79eqnmsmH7B0WWDV/zzdDQCljm8MPDw3Hx4kX7nFQ6YHnXgr9w0S0PqUleGPTkXbLfiJ86iviYm/mY6PDlnkAn1e5GmOJbYFlnFZhn/ON42avu7ROAwRO/LWkVULkGvHyM1YS8Hgv859SHcbcy3pdeegkUajAHyxyXQyJfTgfLhTi87nukpPgiKpPqRPUxerROOMIgMC013ypY5kPNPR6jAGLVFvKkDdrVdKB2zSCkpCgIz+CYyEil9IJuZeviYhzbtw9+lWsiLCxIUrF1i0lGokse8vwCUMPXHfsOHoWPTyiuZF9BZGRbFOflojCvAInxJ1Do1gCNGjm3hAa5EeJ7TXeKqF2kMUotz+BoYFKMPlg2OO2GmpUXWG7SpAny8vwxZcoMjHjuUeBtJu0xH7gJTqxfhIYNGT7SLCP2JLauXAvXpr3Rr209wF2DynffvR5z5nRClfbepUV1mFfLyJO9YJkAmFFjmjWwzN+ZD8BN/M/Ks1DG3G5DC8NG3CwSbLBEzCzB+0KQRZq2MqWS55mCZDqWlp+BjitHokdoezzbkJ4F2VjTdP/tcu2Kaot64H0qNNcZYtLD8C3jpM3+g3XuRrhPVRMl6tvXj8HyXl9JecxvH/5cor7n5mbDw70C1KIDdy7V6F4VvSvj7Q4aTz/MpyZ+/2WRVKJv1B2j8Nf6v/DII4/Azc0Nn3/+OerXry/RSUNCZNVCCi5eviwWALY8i8wfu6viXVJUqnFgY8Dau4oAiN57g5pHLx+Yjg9ayQDe3Joslet7d6ncxgQsM/LGV17jjoJwGTUrRAE3/qT4+wzfHzdiQ5Hhx7xz6hSqfyMLgps61UgeoHPgOlh+EnD4BHD/4zpgmZ9TsWQU85WpW0BCBdM2VKMQukaq0P7+sSwWyGekZXAjTG1F5UD7jHVVK3rav/O1BJav5qVhwPrHsL7Pd/B1J42mnIyy8UwRInXejooCf31/Aa98oH09f/mlBzw9tSoJjRvbPxfldIUl3b7wwm6U1H52BlimA5ffMjnD5aa0Z/e+j0/bWvgYlcMVfXVmAZ6oJ+YRlcNJWJttJikD+n07BJYp0kVwK6Q6FhZeRlKsJ076ZqJTSFW5UI0lsGw+pltguRwW3kldpl66gIOr5LIfBI+F+XKUokJAMDoNt//j4KRhlakbESwzX3nUqFHOA8sEm6LAMRmD/JjYI/JFGjbzeBjFfQPIjt6E4ojuEoMUBKJBOslbBoFpqYnji5uRUJadYQ3AMlpQkBlYJvhgNMWGWZqm4uJkHDt4Ef6+9ZBbHIfQiAY4s2MXCisUomaD1ggLUujSWZdxKiETFD/xsq2xY2s4Vn8na5bg3hQG6hxiRMhjNFD8fRGObliAZr2tyDyXacRCZLlqbZnyZsoWtav3NWvWYPv27cjLy8Pk/pMx+e5DeORQPVSv7oM33pA5xZMnWylMevUqLuRnIbwKk1BlS0rKwaxZJ/COTyv9Mi0U3+CklwUsk+svCu7oXTWfA0Y/eBm8bxmNLHM9WoPTy8A8AYd5hS2Og19U/t3C/oSbZNYuvb2aKceeud0b+n6PdhWb4YNjX+PlJo+VDGZz4l6pzFFOUR6G1exvcqzvgjbIHKFtar888i5+OP8XHqg9GBmZ6SiCFwrjD8G9Yn081vRDBFspmUY17OjoaInFM3asKcedVMaMDIonWLfXX39dpnCcAyYvMLu3eG61dJteN3R6EAAZE2OXenhx3wcIVkBMbpFanFjufPJiMxUosa6v1MDW1dwEvxNI0rmgGueeTh1mi/DfvMab4bo3ARmbkvHRFzOxpvY6bNnaFbh/AFCrF0A9Cb1vk7lYniWw/Jn8fvj+/F94sDYLkF0769Kli8TIKO4ViDg6spo7OXeEl8J3rlbK23S9WcFS88mVXHhiYg7mzNGoFHl5RSZBh1atKuI//7GtFn/tZtLymaKiMjBv3jmsWBGLrVuVuoOTgOSJKfji9Hx0rNQS/ap2tj+yzFOSNUUW0U1o/GZQAPLVpk9IubFGjKJdRSjGm82END0jBypt6KhleTyWzCtXIwuNznIdcwgssx9GV/g+VWzPgd1ISLiEvARf3P5QLzmFyRJY5m/imG6B5XJdfoc7nza4Muq07Ythb9rDe3T4dNfswNVfTkCn4ePgF1JVEvd6+OGH0b59exQUFJiMwaHIchnAMiM/nq4eiBq8BiArnED2rMFpIVhmDqwlmqmlblSwTL0ls4fa4JlNmpmAZfMH3UaHDGhTF8yWndi1CnXb9YeH8bK9trq063e+9xgFN43P6XTBzSZrXpcWW9cazwOK7yvCgRXfofVAJ3grLFxJ/On9KMjNRs1mnR0Cy4z2sYzPyJEjMWbMGDz2mAy6rj6fh8jly3DqlM3ZsDjHISHzsXBhD6lER6PvA/WjOCpYpiOJm1eDEUITDQEO2SjbUXV0kCrKjY2t8k523EGp+ekI9HCAeWPD+TJwwxNY3tN6mSQOk+CP9OpWwY1wJOU01vb5Fun5qUjNZfKUbI+sM80h+LL3Rozd/Q5W9JqDmL2bEFivO/xtBIEouhUVFYU///xTolmTwUPatbm9/TZlyTWrU0eOzDIC/dprlCpXjHTfVRZE0chlo/deVJ8nnZ1+XnsDIKTjilkR5ukURt/JdtwT16WpyHxhCg+ZFzRS+vkpZCYVRe9E5y8dOs7T83HeZYvXIq7Xc8Dh4HNo+mgT1M/PlT+n69YBvTRBO5NB8B7jt1cUvbQBlp13EUBUZixq+WpOREt9s+738uXLcfDgQXx0/Fu8ZJbbbGhMfNxFjTA+L2KKNEtS6sjKEBBnZGjJR/368SaRrVGjACxbZlm80dC4rmEj1p3PytL2feK1dO5cGT/+KDgfGeUjc/BT4K6NY6U61hEuEZj681Qp4GKX3cRg2a7rVBon5iTjfEYsIis5QaWZ96z2qdLS3TinMonKcbMClrt27YqtW7eiZcuWOHDADk+H2b56+57zcDu6FikN+qB/J9JwALB0HJ30CgkyLT8TAR5KGoL5mBgrE9LzXjnwCcY2uNdq9QbHJ8S+I/+1NOw9S75Cu0HXuHCjfWvjcOsfXxqA0R+tlDZz7777ruQdPHfOlDd7rcEyN9G+bhXg7upuP1jmTFh50C1OlJPBsnvbDdg0yxOdOyt1Wu0YE/dhTC290SupGAbLnHRiA9NUXtOlUEDgb++MKnen1IxRdfD8L+fsBsu9e/fGoEGDJPYF80g9PbWc+ZjHsrB/cDLef/8wtm+ncot9NnToesxqGonk4blo8WGwDEr1IoAqWGb3DOL8ZfA8JL+QLkmzByxzY0TWF/OkSelgeRQxD9Pg6fWafXLiB6xJ2CblFdplNmoyEyxHhrTEW80t13L59OQ8sIRMXmEeDsV+K0VHaO2r9ESfGlp07Ml95KNp9kmbiQjy9EejAOu1kcV0Fjof9+zZU9KJNbBMpoJqHTt2BJV3v+1o5qHorqy7nugdhQe50ZALLMhGxyVr79oq+0MhOVWEiseRain6Mq6PDqVdt4ahxv0BkBaomqBELtXvU5870gZVPTo6IayU9zJ03vJoZCoxIusNlNxApicsygaKO7eD2wFZR8UqWKZWAddbvMfINuGzZ17hT4ksO+vyqFTNUjjUPutWhTeuZRPBsl3nF+eNKR5iuTxu6uXXgYl16mSqeHb//XXQtq1GJenY0cmiIHZdkH2Nza/liSeYpqV5/Uyuha8u5qWrxnugkqkDIc4lDtVR3f6UvX8ZWLZvlXRai/ct/RdDdZ53nZrGdp/Xxn6V6Q9lBcsFBdlIPHceW44cxW1Dh2uahkKgjbRzikjSkV1qX28Gll87OAMjIwaieRDpHtfX/rVgecn0JzHoRTs3dNd3rQyfXQXLPIAbvMTExFJgmaVJmNBvl3ETT++06mhk+h3TuY3UUhVPZG9kmcfaAUxNromeeDqHnRBZZv7hli1bcMcdgnqLDeEEcSxkxWmSOXbN/DVrbBdYptYRHdc6m5CSAbsBv711DcEywTsplVacvKTM0qhCPG3aNE1YTZxl5mNSPVqx557bhbp1/TFkSDhq1rQtzhIfn42PPjqC6f7t5U0JVWc1banS60nGFyN+AlgmtZhsDL3aoVIHKlhmfhhruNoZAJBop/w4Mx+WOcUiqHLwjttwaZdFoS2rXRoAy+czYnD8TjlhlGWYNsRqRRnfOTQd9fxqomsVOVHz1bYzQfCs2tkMogLZZlrJR1PvDbZbunQpVq/WIkvm47/rrruQk5ODRo0aYcWKFbjvPiYPa0YaNiPLqsAXf2E91+/P/4l6/uEYENYFzOus4RMG8JYSSkeZdGRNvIsAUZPUkEvUiLpzdGg97uBi3miHic4CstvFSgcMYohsHDFCbuobuTGuSrwWRpPEVHY7xnt4J+DrD9Rp6gKwrun+/UB9sWizcLl8B5Flb57uy/e3XolFYkYxymVh5t48NAtNA+vhngiFzmuh3fj9H+LD1rY3CxbBMlOqxHrO5iwIC/P26adaAceUlDwkJ2sc+5kz7ckhu/63jngtvA5eT8l77fnKVBHkpk/+E/drZJKUvASFfxN7COx2NQ2lpMVHQNy9cVIJOrsDK7yXKNehqsNf/2m7viMQn3WOhGsiEj117ts//7yACxcy8eyzilgFGURMDxGY4fy+hXmHYISN567k4kmiZTYcPVY65hBYZj9K5ROpy8vH8fWmBAzrVx+XL7mhXj1F0EEAy1uT9qNLZUWx0nxMZmD5+i6c6dlvgeUbaTWcNJb5r92Ne979Ay4urritUyecdhZY5vjM8w+M8ovFayOTiXl4FBbRxFWB4jwcz8pCY1+dvOWygmXShRlct1wL3ubslxUsUzj1Ro8scxLo2KQmmiGz5UVWQOAvrw7GqPeNhkwNndmk0Vdj2uKRWZvh4eUjg3ezzR8/+MnJyWjcuLEktGTVeCzvUe6x6G0XjNHiKlW88fvv0Zg1KxJ33FED/v5CwWmlLetpNqoSiJrrfWVROTr4rZUG1AHLW5L2ob5/BEK9tUhHVmEOuq8ejR2R8+H+sZv8AeVY17BsbzHyiwokgE1LL8jEA9tewR/dZ5qWRBEviB9y5kszcskgCh0EVnJ07V8Zg0fogGXSpwuKZErkyK0vIj5pIfzdZUdFt2q3YWqnH3E596qkZr3nyhFkFGShgptWFi3pP6VrKRHcinnEVatWLZWiIo64UiXtBqCDcT/BiGDMWR49erS0Cam8tjIeeOABuLu746uv52Dr/u34e+EyE7AsHtt46Z2o618TSyO/ALh51fB86Umj3iSpozRR7IvvNdMhGZzwG7AZN5CiQj4rhIjMFfp2xRRwbsZVteHTjtcqLreZINBkChGN9Yk1IXfAxivI7jH5+QEBAUCceBKhFzpV6DRRS6+JJygjWH7j0KeY3MIs193uC1DyxVPpN7gs6XPQorOiUfIMMg1Lp4Yvc4fT0jTqdNeuK5CcTO+hbElJ5aeX4chlWjvm8mUNyC9fHoMXX1TU2FhfMyCg9LWIz8yF80DvBMBDActUzNdh5PM9OWrrS/ir+2dSiTha/SW34Yl692iU9/FA3LhbYNnQ+vIdJArBkfzEOuslN6B+L+Jax8Rkol8/5uHItnBhTzCv/KGHWPpA2ZCZ1DQGXj84E++2ZO6WQTMAlps2bSqlP1Ck0rCJYDn5OOZszIa7zx74ubbFiP6KyqB5CqfaufmYyPRhEMZ2dVPDw3NWw1tg2VkzeQP1c3b3KlRt0AY+gZUkwawtc+ei2whTtT2HIsu8RmeAZdZMpbCQqsyrzF1xYR52nUlEZEOdRFiKNi10IDSrRpb57STjSqS42LlmqRkF6HXnf7FvA2vhKGZHZJkORb4zfrXzvNe6uVPBMp0iXsAvq8oXLHOONs17D93vf02uKUygq6RJL1myBHPnzsUzzzyD/v3J1zRo/HYxN5sqzgILKDY2SxL8OnDgikTRXrBA5PvJfXfpsgJb424HWK7MiOiYDljWGyVLubx6YAbm/ncSAvYr5VMUsJxdmIPOq+7F/ttlVwdzdmed+gmftXsdHkx/sGTMhWIkneCD5WWoIm8l4MKNFiOiK3sxHF02O3bsmKQWHZoeiti3ovD2Y1pqzMCIkahSQctx/CpqHX7oNBXvH/0KGxNlCjRFUdqFNMOe5CNSndQIXzGxVx7bgAFaveCYmBjwnJaMIl2MGKtm634hWJ43b54sJNgCWLt2LQoLC9GuR6QE4D96cJJFsJxblI/MF7JQ0T3QokppyUAIIncp/2XHLVy21bkGR2tLI993dNyoRsowA/tzlD/wORKvne92C1GSazDy0qdgiVKxnigZAao6OGn25bkBnD4d4P8sgWWKwMlapqWtjGC5THMtrn914P5l98N1gCvq1pX58VINcg79B9PBDxigMT7q1QvA4MFaPkLPnmEmKtRlGl85Hzx27A6cOaPlD7z4ohaODQurgBYtFM482WzLFBl2cc7oyyspV5WBzGXPw3emdfGKo6lnMOPED/i8/RsljlU6ZrtWVsrZMeL8HJAbkSuVHqW+AvVvDNu/IbIsrgH9t1RPV41BUx32/qxZx7F0KZPnZRPXukIFN3TrZlo7MS4uC48/vh3LlvWRoxdmYNnweqgNbYDle+65BwsWLMCRI0dA0GzYRLCMTCQkuCEszBvIzwc8lECCJU0SvTFxe+2YVprhITvS8F8Llg/8/T38KoaiXgdWjf9nmQlYdnEBpk2DywRTjmVwcDCOHz+O0FBLxU0tzEk5geW85FicSUpHFc9EXPLojqZ6uXh2ANOS0ZP6yhRjOrjKCJbZ55133inRM0uM4IJlCA1qGpmXfr4R7zy7wDIvwFptRXpdFwCrrr6EvmOmwtXNCmgr42SUgGUKYr91GNuqbcOOHTvAvGQp+ueokTvPwAUprRQ1E6xDh2XYsWMgXF1dQBDNiPJPP53D6kn9ZUGmWnaC5cVKFMoW05tgluCJVFRG3/oAeUX5EkBuU9FaCNvCJHCTTxowP2rMkeQezYo459/xW3BbVbVQsu2Jjc2Mwu5LGodyX9JWFBQXIPOXAEl5PPjBHISuqo7n3rRc0+rhHbKa1VP1R6FDCJGTbKxf/PffWnE20jj5N4vWPRC9Qzsi3FehiD1RFd92fB8hv3VC8jAtv9j2VZm1YJ7kn4Cl0jcmrVkNgOCKr2U7StjZPabrfQBZoqICK/0UYlRVpZCLNe45L6pxU3ojBQb5vhepyeJY+Uxep03e9OnT8aIlsExxHTKzFamNUrcEHT0MMJrr0zESTX0625pctu8ydX35rhLnT0ghYLoYc//79GEYXrN169ahVas3kJamqa99+61OiUnbo7hhWrRuvQRUz3777ZaIiDCrGc1osZZBIrN99r4IVJkCUFNDTLsQrqi4MAtHx/ZBxntfoWOIg2JTs5Ua4Yqod69evdCgQQN89ZVtccWSoZABwufEsrzEDbMOFgfCHH5RCFF8znmQhTX47jvWPtFs40YtV+SBB+qiVy9NvbNI+uD6oiD9Ms6dTkGdNvVKER+9vH5Ebu5o54BlKswyiGDhuz5x4kR88MEH9oNlsj24BzSzuLgEVKumXK952Vm1rd6YDIDlncmHEOnoPe7g3fevBcvS/f5cTzw8U0yCcXAWb7DDzu1dg8q1msI/qEpJrVc9B/zGjRvRvTtd3nYYKX/0kKsbPO6X+SKxg7UBvcjyuXNYX7sOelKEv9hFAh+lzBGwzE5I36JIzi2wbGihyUHg/tYwrLUFlucDJyMWo3ab3vCsYLYxMDQiY43Wf/8OuoyaKOXp337kdryb8a5cQsVZRsE4OnEYCBDo/H5+PyE/twj9elXD0qV95NJo9K6rH1gjkWXFqSDlE3KvaA0sk3LKSGN7U7Bs9DILiwvR7u/h2Hf776Xp2WR8EGe6FqPYG3DJcild7snCiUiZJhVctXYLNA9S//Bh+LCzwiPmtYo5W3Rik4LM6L2Fsl8U1KICtWpeXjYK+rq7SNcmRdRvqwiMqiJFwnuGmobM6WBQaethf3RH7JANcFOoiUbns6QdvUzzAbcKbsjNzYV7sbtGw2Ujpp2okUfz0kR2n+wGO0CsQCU6Dul0Uf0WYhveZ0LJkVKlmq7X5alj5HuDDjJ+78RPJH0pSgDueg3R0nnppCGwJMApMUZu+EK39n22BJZJLaVDzhnxhDECQ0AZXEFBMYqKtPeFn99beOaZTAQGBkp5snzeeU2sVDB8+HBNWPNGm3gHxjNp0kG89VZL+R7jFIjPDD+R5rniy5cDnTujINDfckmjwgJE3dsbS94Zg/82lCkaRcVFCFjYHmnDd5dQri0Ol/c+tdd4PyjGe4lR/tmzZ0vpJa6uBst02BL/dGDOnHqIOu9qp9zwiHq/1BGwwAQh7V815pC/9ppWhlACtgYsedtWHArywfnocDxyewiy125AbpeeUKuFat85BSzzD07Q3ZGcYtrwTUbqMFjm/lqpNsDnNiX1CH6dvw1xeX6Y9Ox9MvnHEljmb+ZjsgGWu60ejeHh/fFsQ2NzbWA5DDW5BZb/gWCZK8/SWBNq3QsoYkblBpZ5snFKNMrQLad8CAgoyLZW63bmncOPK9LRoWcl5CYVo0U9HSp2WcAyqXw8p6gsanS8Qrt/Q2SZl8v9FVOeDJk1sMwORgEnnylfsEyK9dFln+PpaQskqjU3XKB3XBQ4MXQxBhoxHYDp16L3nxhM1a4hDUtJNQI3q8wBtkWdvYZgmdHnGSd/wPQ2E0qVeSrOS0Lie/nweq4I8Wei4fWnP3xea4EwHfBOka3pBzSXcqewvgj01KR2B4Qz6VT5UCqpd9J/09kslkwmvYz9C04FlvN6+mktNLF582br0eJHqwK+rqjjVxNTW70ARAbA390Ht5nVZhZXd/vlA7iYlYBQ70rooSj0fnbqZzzTgAIJDhjTRbcCY05YznQAACAASURBVF4egzMZZ7Bu+jrTDRedAg4E/R0YSfkfws0RUyxUU5Za+k/13/xdLdkk/p3/pmPBHgdreV2RaXaSPHZGPxkhflmpYW0a6CyvkZS531JgmWWxCPRtKZ5fY7A8YoTsRYyMrITwcO3F0quXn5QCUa1aNRy4cgVnn3oKlTZvRoO9e7F48WIpXeOfYm+/fQBvv91KZrzxFSo+P3oXqYDlqXELkVWQg3daiFLW8gFFKZeRcccgnF36P7QOlqMZ0ZlxmLD/I+ldLwkJWjKmnPOdLIzj6tWraNiwoaTx4e3tjSeeeAIzZlB5xYDdaGCZ+wBRW663mTYHGWB0Plsw9Z6VXmPDtVraDRsGalR5A9OiNsnLy4BnYQE2n8xBt1ZhyM4+jNzcRggKMvXul0SWeeA1AsvcP61cKb7cbVyYAJbT0jJQWHwVfn41kZuSDNeQEFlP0B6wbKmcnTCMA1ePo5Vyj9sx7WVqegss/9PB8rx5WJWbi2czM3HS7FZxSmSZfRoEy8vjNmFgNcVNz5Qk7klVsCyMLTctDV4UKzE3OynPJYerD7MT5Pff+xE4vvJ+OU9RNQ6V9TsNmFjNykDz69ZEDyxzT6UKkLISH+WTmNLbkqrK3FhaMqo0/wK8f7s/Xl0h1ncp++UtWrQIzBv98ssvcXjxp+jzmEDjZbSS/zPOFjY+IG4qqGJZOkXWtA8bKs8ljR0Fy9z/WGEcs/9lcRtxR7XSedV6F1tcVIjzF0+j6v8awbt1Fja1Xg9MKUT+a4U4mLwD0WkMa8tW078Oxrf+SKYJaoKzsjI3HQqqcTOokwNNIRGxpN3QodYFBYYMGYJFF1mADRjS407gLll8q1lQfd3No/n1meTlKT8O2/w8fusmbwA5T6yX6TBYVvpkre4zZ85IUb6b2khDZFqAamJ5IVJ0KX7MPZWovi224e83ghI31eJV40dQzf3m3/SUDMluIGCmsjgV528Sk8DyO+vQq1kvuRSUheeu1OXYCZYXx67HXdVNlaPOpF9A6xVD8U3kZH11XsobKPfCyJEbMX++/vuIz85c1iKfKPA6o6KwNS6ufCLLxUXYu3E9Mjw90LBTd4S5AIWZOXD18QYz2GTLQma+B3zV/Esn3A8mYHkvkFOYi3H7pmJMvRElQNfkNApYnnN5ldTG3E6mHUPV/ErI9whEyOvjlSBJDqLTEhHu74GjSblwRwGqB9aDv0jK4bPBe4XMOyUrhX2fPn0aDVo0kJ9xPiN8p98LdE3qik2bNkkRf6t2PcAyZSzEAi/iu4hgWC2zqDNwKk/v3auF83/++RwKCzXWwx9/WKhd7vC9kIeYU7tQqVJjFPgFIPnMWeQFBKJ+DWERADCKvXjxRQwbFlHuYJmXoq6rXQroAliWpkNhgOUVZCE+wRU1w33kQgWMf2kp29rMmUeW6SNnOsANZv9qsHxu71pUjmgM/0q2drw32KoZGE5JZHnXLtRNTMS9w4fj3Q+IajQjlZHqsHaZOQ2bBxsAy2sTdqBRQG38FbsOT9cfJde3NAPLR795A8H3TUZy4nY0DzcvNqnkwdiRH1xyXdS7YB1aO8Hy64dm4t0WpYUt7r//3wOWub9RRXiZmqLufen/5L5TqhxlCyyT3nUf8H6G88Cyj49c/4QK1xUqyLlsa79+3RQs81vHqFB5YBajNbbKAyxzI6JucG2A5dUJ26SyLotj1uPJ+mYJ1zoPfptffeCTURWhRVmIdk/FvKBtCIgEKlZpCI8fPOD2iELOF8vPMO9WdJZwH2WBwqauG0+dn59vVYl6zZo1JhtkrjOVXAmYR9fWRLjEy9h/9Ti6rLoPrzYdg9ebaaorl3KScfDqCfwZsxaz27OIm6mp81TFO8QyzdHgi/KmBsviuvKxEjc3/G+K3jE3WzV6zUR9CS2t1OBslUMzitWJyuIipZW3r5HUDO5ZGYm60cEyfVdK6T6XbBes+3sdenXvJW+sjRoddYyq7b2KC2fT4eaegBg/f0RWbAzwMaOTWrElsevRpXIbLIlZjwfriDcCAV8evN0slJsQwPLPP5/HPffUgptbacDFSOapo0dL0sek0xYXw6tXL+RsKIeUuaJC7N2ajGqhFzB59Xd4uMW9OJJZiNF9u2Drtz8jpXM43GPz0bh9G9QJ1iuCbnSSTduVgGWmY7wNFE8pRv91j2F5zy/hoVQzUI+YH70cI2sMAGrUAOLpwSltVEZeGLUKWxt+iQqzP4SvxCiMw/Lj2zCw8TAUFRcDeRk47+mHur7CvPPZ0LlXWPZu/CfjgVizc9GZUFhom47N62LaCXPey8vMS6AxrXqYcDIbz4CPjxbwGDmyNj7/XKNgUHCrXO3UNrzw9xH0qtUFdw5qgqLCQsDVFW5mNHeng2XuW+gAtbAVcAgsc383hN5mZcZSL2HSjt0YWLEKsrLD0KO7UuTeElg2H9MtsFyut55DnUcd3IiK1eshoJIzFCwcGkK5HrRz/L2I/PBnKefk3nvvxbvvlhbPscuDpI6WVEJRUNYAWOahP0UtxX217pR7IVgmz5d0VqX4cOLahXDtPhyX4w+iUbhO8V5HI8uqWt9aAKeMibAsilmD/VeO60asSoFlCnXSc2kg/ftmiSyTwcdqQvT/W6jaKS2jVDnKFlhmw8HA+3llA8t79uyRIsjMSX70UbozTS3u5F6c3PoXej0iVLOmFhvze0WVXWc9dbyfogApB5/AnDRbPguiGQXLPJ7BFM4lc9aEEjnTT3wnqT6XGHN7eR9TEJZiSTZYw/OiluD+WoNKDn9jJz1HslFtupqv8jGjP6nuo8hLT0BGbjAqTvSSS2Dwmqjsu0XxkPDA0tMv9ce6xL/+qum9f/ONyMMtPfFff60ptwbPCMbQw7bl6tdf2gkquj7TwLSusdr7bxdWYVh4ad77irjNuN0CLful/dPwXsvn4eVahtpyygBueLCsLb8MdMWMF3VdxTai35LtbaUUOOv5staPOD5WGhRF0rgRLKs0AsEynytSZ663UaBrszAIcT1Ykk4BCPHx8RKF2f5veh5WPDAbdWc+hjoV0pGel4O0wqqICPaWI4srTCeAdcIfrG0KlG1OkQCWf/01SoqU6YFlloy6EK2TO9OlC4q3li4FZ/O8BhpkZV1G9KkoRFVygfvBNLhXr42erWrBBXFY8e0qpFf1Qoe2o1BLR+HYQPe6TUrAMn+lU4Y0VQt2Nv0CsqJSUbddO/jk6osd0BHY3L8KstIBj65vw6uTUNzXPO7AZ/z4caB6dbncmI5JoEkLrGotWHpsFP0Xej8qzdRnk45cy3qNxqZOfM4Z09IY0Ba/QWrHp0+n4YMPtNpzFFQTQfCjj1rb2RgbXnm3MgHLPJmJ8rTtszdeegeO36miWKU9ox/6n07HIsvsVq06w3/npOD3n3ejehMX7DuYjjFPDJH1byyBZf4mjukWWLa9sNe6xT8eLP/+KSL/82z5g2VHCwjzRcqXr/I+KyzMw7oVS+FaMxJ9Wuo4MCiuQuDDD7g9Jr5gSJ8VKaL29KO07Tv4Oaz5y6ySPHOiKWJiwzh8VuqxgDVsHV7uvzPIQHy0SSmBbSsII4FlriE30dYESpkD+Bmwd/kctB1kYKKUK42Li8Phw4fx4YcfSmJ0b75ZOiooTsrsh5vj6W/NVKIs1fhz9mySBkbAOxiAmFJmROCLY1Ho6uZgudQwVbDM/HtzcE7snkAUL9vFjHNYccG0WNn/eq+Rla8J8kVjJEA0mfFcyrZs2SIJWKnWty9rV+kb6zX27Ek6iGwvv/wy+vXjl9XMyO/n+a1XPSk5aFvSfqQVZKJFUANUq0C1KPvsUMpJJOVclQ6acmwO1vTmS8I59vHHH0upAVRitylE5pxTlu6Fe1mRUSGuLdeVaSNiHjnVXUU6v4W1L6/hluqX1G5RmJwCPCKGKs/xqY8Pb2tStq3kMjptPig4xJeuan8KqQ2MbjOv34Y5DpatKPbrgGVb49D9neKajAT2BKyBZR7rMnXqtaNhs0Tu6dM4E3cVHeq5YFm0H7o08UKGfwT8Dh/GqZreiE8LR7u8VFRvaEqRdWgelIO+//4sGjQIQKdOlXXAcjayeT8U5ALuQajgASlfOObnn7EsPV3eA+1lStRZRNFb+xh99bVKym1NW+uCjqJ4K4FtUhJQRXtPFnz5DfIHDUWhfzD8FLzMlJjz51nrEJDe6XTQmKcwvQH0frc31q7RvjHSe3uvUnGEB9vzbArdSCfmtkpM67DR16FDV5GUpLEjp0zRvv3Nmwfjk0+uxcNbljvB+rEFBUX46qtTGDuWdBn7wfInJ37AuEasGyeYFbAcGRmJXbt24fXXX8fkyTo5kpaGK4DlvJRErD5/FW3DqyLz7FaENOuLIB8POfrM7wydm+ZmPiZGaRSB1MiVI+Hq4oLt/SkAc/3sX03D/reAZYrlMCL3xhtvlLrT7PdCKyI1YmTZSWAZBTlYsv0s+jcpwvwjzfGgXlqTHfnBJRdLmgffNdxsOQEsfzHnJzw1xsw1ZxAsc0yiE+76Pfqlz0xHMNOZ1JQ+I0XFJLDMrhicFKmP5t2T+tMb2LveAFgO04RIsocMQfqkSagifOitzZkuWGb+y7UsY8G6zOUFlhnpYl1NpusqYPn5LcOxN1ELPf05kFLcsnm4eiHAM0gW1RKNAmT02qjG2sLRQjKnUHqJZZkeekiLbFPwRVSmNl8PsWwTIxSG1s5oBF44WWLOFbx9+DNdWrX5mNi2xXJ6MWSb0fYV9AqNlP4d6u184SBeNx09Vas6b4Nt810hrjHzwJgyoxofZvF3soPEvQdpJLY8YzYH4KQGHCcjSGK+NBmwZQ/66w+QvjvxXNrjIzOo6MSyoQvg0JWL68EIsQiW+d+G6jLnI+5CDHz9M7AqIRsjmkSaRf2ycSWJstZAclIyKjZshhA3U0VjltZbl7ROX4neIFi+bf0Y/N1LLYhtYTYUxowtsPzsq69i1o4dAHP+Z85Eze+/x9mdO+HhxJxhh9bLyQc1arQIJ04MEcByPH49vhXDG96F7QlXUbloP1y8B6B+JRfkBufCMyUULqEpAAUkvwOmzJqCV9+Ty+mRNfjaa3yJAjPefx/3Pf44KlcWQuEsnejujri3voXHxBeQ+swbcKscjE8mv4kFa+R1y8jIQGYmvaiKMZKrR8OOE2jYDZUABll14v1raa5YBk5k04vPGo/hkK0IbickZKNVKy0vYObMDujZU9uphIbak3/g5AUtp+6GD9+AhQsVh7OdkWXdIVkBywcOHEDr1q3LBJaZNpGdl42Ucwfx2a7zeGHoMIT4e8r3Eitr6e3rrYDlgqICJlOXOT2qrMvzrwbLnLzpw2rgxd/0ss7LOrXGjj9xcCd8a0eiZgAQFR+PWk7cXK349Dnc/qwcAeXLVA8sL1y4UKptaJeRFkYnpRrhdRJYLsrJxOb4TPSoHYDVq4+jXz9+FcyMQhQs3aGT0mz1GlQlQSeA5Z9++gn33WcGlumHMOiIu1HBsrlOg9F7QhLDNgiW1y14A70fMZuo778H5s8HhFq50rmfegqYbZ/Sw9ZfpqFF//vhH2KmQ8DNthxILH9zAlh+d+K7UqkOKkIHBARg6j4leXIH4N7JHVUqVJVTGAYD/ZYOQ9U4IXGU97qsfaWZTgRa/ZGqp/Qid/nkEymtXzRmGBCbmxujp6p17NhRosY7bLwdWE9XRwTMSJ/0nsdmX0JRsVYYM8DD30Tp29fdW1cYx0j/jrQpV7As5tGK+cJcY+57KbhGow9AzOuzcg84co1lOoY57oyeqcbr4GeY5VsI4t8qU++lDxbnjJtxkbh0h1K2zNop6ZiieBD70SnUYPFQOqRE9rD5ehm6zAykXi1EYcFxwLclKvrIgOBw/O+4WtQb3StlIz7PHRf+cwX3rx6EXt3ew5x2w5HmcwQxDwSgdg0PIDcHZ554CYE1Q1HVvQI8OPfVqmGLmxuWJCRgwoQJCPk4RK6zbm58AfCbb8E2Ju4GUxwmNnkMQZ76tF7pUCG9xN39BxQUmEW8hP7p4Cc7o0OHDujS5eauqSxOW1HhVUyZEo3kK/lYvjxGBssfKZU6Ps9A1K4E1AqpJ7+/VdxHIEHWEnOmr16Vor8tW7aU9BzU9+727dslJgvBTq0lS4D/at5a5hiPHz8eOHMGr7vUwoTFs0xE6qV3OUvaXQbGjR9XIvQ1KW2SpIT9uefn8HLxQr2V9TBt2jQMHCjQHPh5psecr16movH+Fp81pv6Kn2Jm2YhUap176s8/L2DTJq0+cc2ammK6n587Hn+c1Kp/j5mAZTv2mRZniClpYiUPoaHDYJkMAJb2lsgLGVg7/zBqd6yNOtWDEJdWjGohFXTB8o/nF8v6I+ZjEiLLN8pK3wLL1wAs5+SkorjYFxU8ixAdm4Dq4VWx8KtJ/2fvOqCjqrruTu+VkAYEQuiE3nsTBBWkiaIUpVgAUREFBUVQQZoVUBFUQJCOCChIL9KLlEBCTYA0SO915l/7lczNZCaZSUF+P85aLIV55b5+9zn77A30fx1VQ64ioHsnVM/Oxp3EdFTzZYq/fMIUsPzaa69JHnpmB9mwamsoabis3PKlaU6Qhk1qhqQSJa9479Je7L6RjwbtmqKRlzesDWUZSfshdZuUDlOrDSpY3ghZtMTU9Qwcj0GwzEkeBSZMiIcVLJc2aSmBZYIdTgyN9Qoy62wJbDv+CvpOLnqiTp06hTmjR2PzxYuAjw/QtGlR8GzCub136xK0Gg18gvjmFoLUtaOm0RlN2E3xi5gJli/F6/iwYWMuYt2r36H9oedRuUFlbLb7ClYuwPqOJ+UqF+mMKpBQwSUTSCWwzSIiInDvHjvm5eAkVD/4nSuYorRqVQi7UjlfFVIr8/kRN8BrwskUJ1r/oSgzWCYbMk44IeOF/+f1VoNFQ5EwxMRl+3/5RFLwRb9iJI6fw+P7QL9ySkX1mwowKA1YFmnlTCRRjEwNUQG7LKeH+I5Am33R6vdO3C+3LR4r+1FLsgUyOp50LD8xA70azYVrTiiSkq8h0qI12gf4S60pjRo1klWKyTzlPhefQvfXXkOtatWw9P33ge+/R+71MMQk58DrohYx/3wHd39bODoGw04491eTLsDCwhK15wWXCiybfDrNAMsmb/MhXfDUKd3DGxaWAvrxMmx9LmL5mx1Qt4fgnUfgwhbjN/UEQkht5keZzwQ3p4Bl6jyQJsu5mxjffvstZs+eLd0Xya1bSwy2gvCxBfPF0VUbYZelJfy8chC0YQ8+Dl2GL1pMlYVJdEYHBau9+uqrOHtW9hGm6BdboYoEfXGZK1W7q0x41sTzIz0y408UbHbSpAag4NajkM9AIbBc2oqGeDKLActXr15F06ZNkZmZaZ72gQCWk+/HwcVWi02HTqBp116ozaoyQ6+y/PbZuajlUl0SHrUYZlEYwFMv4ueyzdPL+/55BJYrAiwnhePQhWg0b94CmsSrOJ8XiOr3DyK7ZS+c3/wbOgd74uDBawj3exZja1/BUa92eMI9Fxeu3EbjxlS+Kp8QwTJ7PQ31ILzm7o4liaUouYlgmcMlE0aXDDTtALgNTjoEsMwVr5w5Ar8adRFxLxtN6htJ45NaTaVjCkCMMmF3pQDLP1zfgAVXfsLqDvPR0pPqTXKs3pmKj99shdBQtYSjVERMBMssoDA9wWTuwxRlAsusupDmXpxNkwuwbUZhsEz1U8a2bdtQp3dvgD1TBHUihcyMk2QULLMZmx72qrS3Gds0e9G39YSB9HqWJ//9PC4ncCYkx5KuOlqZ4+vO8P7ZH7GfxCK3fi6qvq/c/6RNs7rF3k0TFUbVc8t9ECgnJTFjYDjWrFmDHmFh8P7iC+DUKaDOA8rekxnNBNbDQgE2+2IbXqFUYJmAR+3RYxWYXqAMJiVFQCaoE0vn7WGYV8qPsRzMuujrupl6O3E7nCiZApYp6sXnWg3xvLAyV35558IXmZ9LCuyphVFxv1zS1GMt8V7TICMnBbbWrrAWVHIJlOkCcOmVVzCBiQmKDHKf27ah+4gRqHWiOpaS5uTvDzg5IHN3BuzyXGDJgiDvI73ib3mD5Vtpd5GRnyWp8BcKKvhTkLAHGcHFV5ZLPDUP2QKjRx/FkSO6CdC2bTpzbkdHa1StKlM80u/eglWHHrCPuAmIzwx/5ISA3wo1XBQ7J7YAcK405QZw4gQsXngBb731FtzcyNXXBRlCX30laKm87IcBPfrJvvMe1nAePwH+63ZIlFZkZADduuGtNin4gkDeAFjutHsYDvc0UoIUd0ywXBi3F7k6v/xyEx9/rMugiedHemTqFMNIKPW1zsaJjb8hxrshnu5MC4n/nxEdnYlPP72ARYvayGI3xWtmlnyQxYBlrhwcHIyQkJBSg+V9Bw6io/Ym/mkyAtkhJ9Gpk8I64zyf832h/Ss68z78HCoXrSwzmVrTTBZPyUdepiX+58HysfWfo2qDtqgWXLp0fGxoKLzq1cP1s+eRY6FBWuXa8Lp+CvFWibjj2gkN80JxO9cG7kiFr297ZB9dhkivrrDxi0VyRE20b+kMGydfuOTdwLYjl9GoWTMEVK1aXNuGyRf82ok/kRoXieZPjsG+Dz6A79ChaNiwoaTDxGIw37+SrE1xyobG9lYeYJkVEfaw6IPl8yGo16gOdh/5B7a2qejaVp01GhgMqweiEAzTpxOF5cgjZZWG+yCrm5MrMyrLX4SuwFv1ihJRLS0tC/dtcsJEGwZBtLi4C1Ue7zyTbwQTF2SLIwuXcueT6SGJYZsIlpEKfNQ/EBbN5BM1Y4YwK65UCWBlmZO8UoZRsMztESgzaVKy4HIp966sNhFYPHambhss6FJwSWmtGljzJfhRgVpYpGBhTnrZI8nfWG3Vv/UIlBWwTNrdrl00upXjo4+KR9Hi7+xnI8W7UOzYATxJTmoFB/uW1KSFKaCogodTEZs3GSyT3kqww0vHd6Gi41JoTAQ5/6ZOTYiS0CjuRJXXdSSAYNKR1VIySQ09I+o4+A0qwe61Iq6tudtMzY5AVK43AvLuItLaF8nRR1CjSh9U0re+0d/wzJkSKzrv7FnMaM7eI13I5JWuwDddCukjrMAKvLjga2hTdcm4QivyZc3Pqd799PSORth6+qLhJAWvgYHru/LWVowI1OkAqPsJS7mFz0NX4PvWeu8jtsMyGfQ0MGvWefTvH4DGjcvPjsnc62Lu8jNnSuocBmPYsCBUP7EW1s8XYyw+Jwtpt+PhsLQLrD68blpCSN0bX8sUNV6yBKPPnMHly5fRm8llIagtwfndoFkj0ceuAU79PAIJveehlo8fgvbvxclbFxDX1weX0zJQ06cfBgbUw1tnPjNYWT4a9w92R/8t2YPVcCrBLUYAy3v2ROPvv4tWTVq3row+fR6w60xmIvaHOKCW1UFsy7bB8BqBuByRhzataiDk8AVoanvDNiMGlfwbwkuxojT3nnhQyw8atB+bNnUrFizHZSdi8dU1aF+5GXr6FoNnBN9sQ+MvFVgm+4G+1jOAqxtXILNaQzg5uiP87BV0GtlX0sKRgq3Xhhzg9MdkIlguoHE/gAvxPw+WeY7/XjsfHZ4jX6qkyEH67ThcunAWqcFP4LFqWiRHRcK5agCuX7kMpyr+uJFvizZ2ecjKzcaeA9cwuH8wbh7aglNohp6dG1dYstvYyJeNa4cxS44h7oMP4PXJJ5JFJsEyi2zEN9I3szRgmX2GIv2vNJVlrk8wQCVc0niVuHt8J/bfcEKjvs1Q28oCTk66npWSrpBU3RStTUjV5nuDdDUiQW6KfTUUuClDFAHL3BZ96yklbUI8jGCZw+b8TRSjNHQozD2o7YbMS/DvYbR/JJPKiKMIxUOifKKwaPQiRFy9iK07TTxRJpxL/UW+HdUEr/2ozwNVljKDLl/crrXQIiJVx1tbGfoFjsco8sP3gT9G0YVaCbYM8CQRAIi9f8IixvZFhdK8PGZ65BCrxfrrEKDVrq2zw5g7dy769zfT4qUU57vIKuxf4zMtBm2nVJt3MhBNVL0uj+E8sG2w2qjE/hP70X1E9+Kz86wY8QXMh86Ee6HCj4MVU1b+GDqnMVmbgvTuBxUEZ2RQMB6G81LG407Juoh/Iu3QwM0TXl5eMgNHEpPnW/SWUGEkIj0rJwD4GJ85A7Rvjw0ffIBnnjHA5faaCcQVRbF8D1iuaYC/ui1HD1+dd2zBYdAGblHhg5LA8vmLgKwXVTiYcNZrL552/ks09agvieR52RmStzWwHQEs81dWG4cNY/no4YirVykRr4u+fQtLNYeFsWfMeMRseQfWDefr5CIoAMHKvxIZZ6OQFWsJt5q+sJo5k5liKYufm68F+MfaCjaWqr+v+u85sLJ2QGb3THRK6YR9Y8bgRps2oE4EadiVmGBmnj4+XhJxpZIxabRXI/5B1b1n4TiqMO2u8R/90dm7JRa1nC6t92XYSryZMgISR1uPCGDyVWEx+w156alTz+Czz1qYvGpFLxgZeQLXw5KQlK7B+RORGD1tBKo4kBachWWfTkBkwJt4//lg2FSwrXJZj7MALPP5ZI7bCOFywKHXsaUzU2klBB1caatpIJhwYTKGc4/AQDNoSwoGyEYMrOAr20XphzGwzOXEMZkIlh/fPxbNPOrL7IkKjkdg2RywrMnEyXOJqOeZjTPVq6Nbfj6i426iUqXa+O2nb6Dx8kdDJz/YtKsPjywNXCp5wtH6330KVbBMca+PDfgsS/fXvwmWCboLJJXlu/346kW4U7MZ/FAHHWmtUB6hgmVWFZnmMmxXaPKeygqW2aIkFsBN3nEFL2gILNNhSBR3Zqu5qh/MnENBgYQgSPQDVcZKlU4qJPPjXv1sdey4PAQvflkxYHnpK61wPzwE03YZgfxklZXSczk5JwFj9slZHRtLG0xrqfOyrOIUCPdzleQTRVVwMbnOlgFW56h+W4I40KFDh/D22+Rxy3H+/Hnk5opKSIVvAPZ6goze4AAAIABJREFUq8F7srleBaqCbxd58/pVT9IHadQtBimxD8+8uHxOCyeI7LlWgxUWJfaf2Y/ur5YAlsnUpEUQz9e/Ger14+SJGVRGy39pQAQYnOuVnlxSwQOPRVKCHZK0fyEv93HU8hWpsFlISpBbHRLjk+AeVAceKn26L/DpaT9cqloVv/JdwHeCXyXgd8WIljitR23gSTeZ8sW/rx0DLF0KCBTsQgdXALgKHzLB8oQFIfjmbSMZ4XIAy9zj1ZRw1HE1Q2zgIQPLW7bcxuzZ5IbLsWRJ2wKfWXTvhpYput+M3lTCuy+hzVm4fj8e1scUqhvJAIU0V1KRGJkEVPaHx5x3sXFQHfSp/xKuRt1CZU0o/kishpeb1sW689+iZ4M3cDcqFHXsInFK2xSNn3FAX8u+2PTcc6g8bhwuXLiAH374AZs3syQHKSnK/mL2K6+L+BPP9RmM2rlaXL1W9DvICqSXnVzRF8Hy91iHV2qRJ1t8tN71LE4+LtgRCr64DxtYjj59GtfStPBzi8FNy2aoahcLz3otYLX7N5xxcUa8R0O00zggqL6JCZ+STo7e761abUeHDt748stSqlcq2ysAy/x7eYjeFAOWQxqGIPhyMGrWrIkbN/Sz3sWcAFMKZqaC5VSFAbi7+BN+NTUcdVzMeAeZef3ExR+BZXPAslaDPzeeQ7tOXjiSWg1PVUnA4TNX4OvrC0cvL1ShAMNDFnuWvoeOL0yFvZMbGlpYSHN2BrVsh7DNie0m5QGWSTXlt8W45aq839AVUo/C0OqKoiJbSZiCEhhOt0NDUK2uP8LCklCvnhmZreLOPYtznMAzM1cOYJmWW2vXrsXQoeTMKkF6CWm0Jkz0StsfXJG3F+8NzpdZzGHnvGw4Ihc+THJGFsDyli1bJNXOyMhIDBs2TLIjkGIpEN76ACpVrQMXLxNOlIEDvn5ylwSIGVlpScjJ1NldPD6e3krGIz8vAcn+NrC8EoH74bmw97SDR7UGcFbSoKfvHUJIAqVH5YjJ0HlnONk4Y0LYzMIWWaK1hoknat26ddJ5UUMEx4ZGPonyokritFevXnj8cYGGUZE3hE7wWrcXfSsR/lL8Ka/IEVb8tsVzwIq5YiGUlZ+DmGH3UaOlYWrh/v37QUse7WktYKjQwu1WfDJcd37E40iWBEt1wevHST9fZQ9yTOLVo6cms3IshJVTfrR8b44ErD63HE81nIT83HjkaROQrwmAnytThVqkxF5E1HlPVDs+ny8lXEnUwmtHdVTtnwJrpR9/x+fAkwuFh0W4n6SM48fA5ZWX0WBEA+DZHUDve8BLLxk8jJ9++gm3Ry3FDK3YgyQvSrDs9LgWaTuNnAHiK+bfBFz045X5aLq0PZp/YUB52kBluVTnllVWKj8r1etPPrmA6dP1hBhN2PDmzbcRHi7fwJGR6bh+PRVr13aBg0PRwsRPP11HYqKuvMvl1ViYtkwSQSsSZAE19ACOJcqq1KJNPZOgOqKP7t2XnYGUtES4+gUCOUI5Wdj4wXunsS1kJ97tMBHecz5F6KsDUaNSC9jT0inzHt48MwfrO85BaOxpVHVvDWc7QYWUrDgy5NYsAZT2mR07doDfEqqGd5j3NI68w8ybHG8f+wwvD/0OdcPZ42E8RLA8M3Mx7K3sMKUBhWCMh9WvwRJYbqHquAhgmWs1bfo7/vmHvW7/W/H557Kfanx8FrKyZGeGhQtb4amn9mL7dl0Pe2nOCu/5J56oAnt7qwoHyytWrCiwiuT8duzYsejWjbTJEsIUsExxSs6TDOEEfQBPBqiavC1p3w/g90dgmaKZ372LXq/ql0IewNl/ALu4e/k4nNy94eFfU+pnCbG1Bf75R2J6cX5CyDEwJgY+VCA2Jyg2xAqdOrExESxPP/8VPmmicHa4PwNg+cqVfYh1DEJ1e3s4+/iU39yJVQuKC/w/Bcu006CAx6effipR059//nnMmjXLrGtHUU3xW6+acxEY85vHy1rqeBqI+T5GAsa//PILevQw8IFYAoS3LxksU9E6PUlWb87Lzcay13R0wj6vf4WG3ZjqMT+yk+Ox+/pRNL/TCraPW0jPwdM7msDSUm5+HFfjQzznL6iV6LuXbShBxEwZkug1TCG44j42DnCAG9wKfHBv4AYcFzgCeu5k5h+tCWuI/rHrAVBpXg1S6/8XQjwHn+lNjnkO+NDoWXHV3fYEGrnXwcZOhvnJBWD5Iy0wIR5Q6JIFp7O8wTILSCKLVP++Lelasv2RExjSbSX7jwcYfMzJOhABfIXtXouM3DTYW2fgfowGqTaX4OX0GNwd1OZnDTT5+YBFHBLu5yI3OxUJcRao0aw+nCwsJLrr3OnTMU/VWqi5GciUrfByXF2R9PsfqFwvCJffWAbvsOZwSW4Oe1aRGbwGTZqQLlLo6FJy0+BqI9sIcGK6c9l23HH/Crg1BCim4LXQxQVvp7IEUzhYcaQAFFtfGDFZsjKzr71wExtgAX05ehre/OxTw8kKAn7jBBfTrxa7QhRMN3z4YaxaJahCm7iVPn324M8/C8+2HR1/wc2bg3DyZBxeeUWXQDh69AkEbvoOoE88KfBq8IP341JgmJIGFp8XfrbIQHJbAnQdJ1v0FRsapCZHIyfVHpVq+iErM1UCnYaiz/6XsarRbCyeOxcz5s8vacO63w2AZfVHqce0Viy0v6k9FMov7GnWt2PU22O50LD/x8FyVFQGGjX6HfHxFJ3Qi9WrMWRrVaxb11nHWjD9qhcsWe5gmf3vFGMtrBEHfrf69euHyZMnIzk5WWIv8D0SGxsLb28TPgym2Mi+CuA7AydBf0wGwLL3pg7QQIu4QSKlqxQntBSrPALL/2NguYOtLZbqgeX33NyKVco1el+JCoomguUi2yJYZpmV84ditDFKcW8XXUUFy6wAk4ZdhgLdg64sh4eHg3Rm0q/atGmDatWqISUlRfJBHD9+vPRvxoKwktpjDL6nVAo1/65Kp5WV2cNxPPfcc5jmPA3dtxYjyPYKkLUwCVvmjMTQTwvPQihGt/lTuTnO1sEJbQfTSwOwsLRCjaaGnOxNuyv23f0dq8JUlVAr9HF8Ck4bq8F5ZAJupdbAU/MawytNyfpwoiS2+RVzKOLe2R/81186r5p9+5T+ZSND3Iu9ss3WVmJkXzSwaCD3vFd0UGlYpIiLam4skuortFb0eP6N7evncMRzQGaIQpXvsfcl1HCuguVjP5FZM0LkafKQnJuGSob6NRcuxP7mzeXK8rffAu8uAy6fLkzBZ8acitdUAi9t0I9Y7f1m9VrU+zHxvi20a7L/2StcErAu7Xj112ORlSCAjzn7+t8rrw0Xt51kbL64DJ2CxsPVJg8aWOJ+tgYBzqrnXS7uXD4NW4+W8KykQd75w8h68TU4V/aHjZU1To0ejS2//YbZr74K8Hzd8wdWKapslrnIcMyAbaYbrI29rgyA5Zf2v4vlXT7BpcTrsEn2RP0gL2DdZuDXIcCWYo6Fgn4GRP30wfL+2BPYHXMUs5sIRtuGwPL5aXiz/6eyvoJ+PERg+fz5BOzcGYUpU3QKxwcPxoA5Dg8PWzRrZkAGvV49oGuozh6Jif5LS4EnFbBs6HmhpaZSxU3JikRqRi6Qdg8u3q3hqlhvfXN1NV6vw6xmEhLvpMMiqAamH52h9ARHITJZC7tsO3h564C6JMz43XeY8TO9cUyMhxksk4rGFhQlb/hfqiz36CELaO7da3yySLDMfveuXdlnJQSLBWvWYMfpXHTs6A03t9L7lRYCy1TD5ly2LMxxI2DZz89PovOLQWFQai1wjldiVDBYzszPRq4mtyC5WOJ4ynGBR2D5IQDLCbdvwyMgoEKEPROjboKq2K0HjMfEiRPx22+/YeOdO1ChFb8Z28oDLDPB/UMpaHxs3KVoJgv7rOpUZNCviWCAk2V+p0xQrl4b8QeeUynjwtgobly72fO4fk5VolF+JOAwRFU1cFyqm5Uphzx//nwp6+fi4oIGDXS9aOxnZa8qK8wcE9+jqrOJul3mr/le5XzaiEaqRMsnE9OcPD+tKjZt2oQTJ07Aw8MD8+bNU/w+izkiRWBr4aAq6DZqJu5e1vkrOrlXRo+xpTfU2nhDRg6pp4Dv1y9CyO4bEoD36mqLOc8sBkgnrAWkNU9A7lpneJxSPl68b00I+luqwfNeRE1a2IYPfNCXKkns/WxKkcgZqEoUZuK+TBiO4UWoNisy73SnV16ez5iYLSn1jh7yFUUBMVaOKaqkxg8AhVBer/sCuvsYEEBSlttyZw8GVFMqWKSOmnprrlwJjByJyQrrFGM+BppMB9grKoafCcCUCqOivoJ4PSm8VZ7K7hUBlvWF3MTxs5rMHBVtXPluflCRDexctRMHfzyIOaNIpWBii3KuSpzQDVJTrRJy3qEYki3sJWEgAJMnA0EL5EyjCcml2Kx4OFk7wNnaEbhwQe5BDg5GWvY57Iu0Q79qPgjJckXa/Quo798CrtYaYMICIPbd4sHy77/LlN/BgwuG/kfUIUTuCMPrE99CWHgaqhsjjP0/Bss82BdfPIKffy7Gp5D3HRnXTMIwJ7WhHgafDwWqCzcZ+8FflsHyzbQ7mBPyg0RBruUSIC+0ZAliRzTGqfga6OppjRgLZ8SlX0cjj6ZwsgU+u/wD8jX5mBZMcJGFrOQ85Hu54UrsX7gWGYEhwaNwKykRbnl3EO5YDa2chDY9I4kOo48AxSFZTMvXAXh1Wf3K8uXk66Cade91Z+DRojnCmzyOmu42cLB3wM9XN6CzdyvkwhH5yMJfsQeMCnz9Gr4DQ2uY6I5A+2WKMv2HaNidO+/EoUO9MWnSKYwaVRvBwe5Yvz4cKSk6isWJEzKAnDw5GHXr6tlfWVriwL4osDd+1qymZQLLZ8/G48yZeIwdW0dWlGf3ggmFXvUe+Sv6KHr5CQrZBsDy1KlT4eDAWWnh4Pzuzz//lJw32AZWbBgAy+k3fsOJzG7oHqyUsU2tLHNHxAXvFr/LB/XrI7DMrNEP76PLizNgbWOYOlMeF0OjyZcqZCR7Ud02PfYWYs7vgmWzkfDTpsLR379c7KIMjfWroUF449cbksIdBYCyswurW9GvrzgPVqPHr+/NV5ryJHng5AWzSlLRYJkHQlFRUmlNBMuWaxpKXoMdKuvzGiHRoOlPWygqCCyTAkNQTJEs/Vi9ejVoJk9XLLLHSAYylMMkLCBBzZjbiikK3RqNRrp/SAXnC/QMFVvFoFcs+1KMBQEDK0qleNQ02nzkaHT9YL1/r42UHLWzGjj7bAbOnjkrWXr9tfsvyZZqV/4uXLG6gtHOo2GfqJQDihleZqbKmQRmz56NT4yJ4knn2BZWUPrkHKgiroiplCQnXpYXCp8VkQ7Jb7VoN0RPuP+FdjHdZZLPZgMgLyYf1hbK9SjhGjx7ZBLWdTTUlG3k4pgDlrkJe3tAec+ShWLByQ1BoSgRShDPNjfFhlLaMymqfBDVYOLtQUlhlBYs835Uezs4WZJZyXIQsFBckcFlRPBGgGxCwrK4x0Wj5UZzcPtaJBz9cxFyIxkd67aDDTOHYjiKNwzTiYFgZ+YyPr+rVgGDBsmVf7IurLOReOUc7LwawNIqA+dS7FDHMR2VvBXKAcHymgVAlLyD+OwkHLx3CgOr8QNYNLrtGYmozPsI6/sHcOE8QMXj4GJ8X3lINs8C/dcVD5a5K1ZMQ0OlnZJufTHpKnq9NwjWv8jUa7KPDE2AQXV6YkIFF3LZpSGz8fJT7xuuLBMH8LQpj1eOJhf9Do7Hn92+h9zMYkbwA8X3FOhUtwc7dpQgdGJg06NG/Y0ffyzcXy3fC7mISLiL/GXx0B7WoMba9pj75Sd4ul8/5OXmolkLpoy1kqYpHQ0s3NxgkSJT2Z3Xt0DaEPl7lpWVheXLl0usLVMjPz8fni4uSFixAlaG1MvFDZUAlvO1GlhZFFIHk98DnywG9MbUokULPPbYY9jQ4Rxu9pPZTVV/64a7/fcj6on6uPT5dvi4Ak38g+D4XSAmBPdFX69h+EdjCwvry5iQ/HwRNeyvwlaiX5XuuJMRI6lnlxgCWD5/PhHW1hZo2LAspc8S91imBbq1/x0n/pH7VrKzNcjPlxltOTn8f/nl8euvtzBqlCwRTpo/4+LFpxEUZKIio6Ul1v16A88+W3bdHd5bzs4rkJY2Elb7rcwCy2m56Th0+wieqPskQLFQ+mxTz4BTWh9AnfNMnz4djo6OsLYurGN99OhR7N69W/pjsLVOvBIkr6i9fHzILCyg1XJmaintVgrKBLBooh/CmAp+egSWy3SfV8jK341tjld/4GymHCPuCs4mWMHPOROW8EVqXjZqVauKmxFncXTtTsQ7PIc3Xq2G27E34e9fT3rBVESIYDknJ0cntqTszMbGBseOHQNfumYFK3Wc6KluNf+fwDKdwkxoGdoZfQS9/QxnsB8kWLb//nv0/vNPCTA3IZVPCVY4nZ2dcXLqVKmyzLk2sZKhNive3dSRMWTlys2VBJZZWaX6Mv0dWd02aGMkmS6XcBeZYbE18ZCudObvVB0tffhVlqOL/5Ow+dFWpnIq4bbFTRqfV00vqccmIiJC6rnhi56VcP3gNeTESA0KkxkLd7jjR9mZHNgMtEEb+KtqbsW7ipj1WBVZWKweEnTpLj9A/M8K43852HqpZ10jed8JMdpzOvzcKxfWQyjPc6JvlVfStvfvB7rL3M4srVa6TJJnsOj0Q41DztNFUS0m28omnFrSyIz/TrDMeTFxXKMSNiPek5x0qdiPNHbRUpBZO1VIinP/ora8xe4oPS0aDk5euBJ7EVXdm8NNL9918vYvsPzkCbSMykOS1g3Z6XHwGlUFVlt/ARSlYGkH3w8XJmgjgA+uA82ygYFvApPfBqw7yONWWU7ZiUjNc4CLk36CLQlZH8yF/fI5BWB5w+1diM68j4l1DcvsE0w7WNvD0coemeeXId21I7wCdW/hH65vwNhagjUUX+SdngWGrJPHLCQWKVi1bdsdLF7cFn5+DoXAMg+z+2tPwjvRBfXr15cO+8qVK+A3X1VNlv6R1459OWQt6IPlc+/LFCP9ijlxKIXBFKmIc4mX8cP1jfii+VTYWRVNzU4+Nx8Lmhmx4ywHsLxixQ2MHBmEBQtCcPToPUng60LsWmiseyPYJR+wtUd6fC4qnfSE5Qpgz8mqeOzSARxIvYeO/g1w5n4WclIvoUq/Aah5pWjf9/bt2xEycSKm3BQYByU8Erdv38akiRPx1QsvoIoJYDlyyjhk52ejpjObM3Ux5Mhb8HWojK9b6Pl4ESw/Px5YXDQbTVG3wK09C8Ayt0a22Yccv0D3/j1yP/pVkft9fDd3QszAw3L7G5Nceg6dO6MOo7e/ca7ZJ5e+w3Spqg7gIQTLAwfKjhvDhwdhwADhRuc/tm8PHJX7Xnv33g1HRxkgdunig4AAuSWjeXNPVK+utmeU4rVqaYmB/fdi8+bS9VcNHDhQAq6tWrWS2Hv8fxbagmOC8dHmj0yrLA8cyOocsG0bcPIk0KoVuF0pqOb6FBCWPRyfKJpuZMuViYYtguWIi/g5Xot2TlbQagNQr56SZDAGljkm5ldkQwE5HoHlUtx4FbxKqcFyfj7S4+IQDzt42qYg/HY8KgfVhkPEaWyO9cSLbWyxZP09BPnYwT43D12ebo+sqINYf90fvZqnQ3PPD1EJd8FeAe8qVaAIZ5br0f7x1QS06j8e99O10oezQJlY2As/Dk8+aSLlRl3vuiKZrE7uygKWmVUqCWSZe1ZYQP9dWYnVZAYnIvx/iozSg7kM8fwrX2H8iJbo0EFPQZSKn+RglhCcM7DIKurpqsPkquL/L7xzR7IUunjxosQOqFOnjgT+IqKiEDd1Kqo3by61G3LXdC7if/V97gyB5fyMRNxLyIBP1SrSN5M0bv3YsGEDtm7dihdeeAF9+pSAzFgtouBHMbHEewkOdD0gVW19a1TGsRjyiuTg/yfn6EDtFx3XAxSWlB0y5BBPDK+jMqRLly6hZcuWEj2abAk1aH/AySIVZA8fPoxvvjHuQ9gYjVFXnSk+A6wHVa9YAlE8wUu6qKX5nRdMpKfyWGUxTTmUIZRm0/9v1hGvqXCNCURsXWzw9O6Sm3C3RR5A3yr0piinIIXzirItZqFWm7ldf3+k23vD6aYi9a8PltXKcsmHZuaOS7k4C+3saWe1m8UQnSi83FstVmvZX8z3vxri9Svhfs3LS4O1lTPiU+6hkpthLmFy1hkcjHZBvyru+HTjMQzo3gZV3H1lsPy38rxM3oiTWi1+aTYHC957D7ZDdIO4WK0lGrUV+HtsGeW7ac4c5EyZjPF/z8RL9fqhsWtrOC/5AqhaFVuGAwOynpHbdApb7BYcZm7CQdzcsA91/54pv2TNoEJyIwnndwFn78DzJZ3icO1tvXGtryBdzfPc4Vls6DhXSoxt2KrrIRgxIgg+PvZwd7dF7dqugEU94HSo1GOTtSELg1cMlibXZNcQKPM9yB7Z7Y7bcfKkfAGf0daA0cqy0/tyEkBgbEor6YHlku6wqf98btz7tBzAMnuUFy8Ow1tvNUBMTCZ69/aApUaLfG06MtKtMHrbIDTxaIYPB36FT2bORNvP16L3gr9xruotNHtCVynd4uKCAampSM2ORjr8YJERinu5loiKSEOn5cvh+F1xNCkDZ4GVu99+A0wAy6N758HK0gpLW/PFoIus/GxcSr6Glp4C+4DvCiaz3AmWv8athBB4uwUiMjYCjjn3US2weyGwnBofjxVffAGLu3cx3khvdAFYZk+efrtOCRf4mzC50joqaJDUYiB98/k8OFK/7sFWlu/cScfx4/dx4kQcbt/WqZ2vX9KQJWHM/eZmQX/7hg1Kj9L06Xhm7duA6tJBhosZLeTFnp7cu7j89c94e1dzuHu74NdfzGluA35cvRqjt24F1q+Xge7zz2O0q6ukU8Og//H8lfPhrTXy8gkLAw4cAITeY9YwznD9tm3x+vT16MSkuz4wZQdXeLhUjKHjRnp6Ov744w/UqlUL165dK+mRl38XwXLCNfx+BmjRwBGWdq7w8yoKln+N+APWFpZ4JkAR3NAfE531ZEvwfz0e0bCVS1A6sHwPJzafRePe3XAzPBpVPOKwdmM0mrdtgNb1PfDpkQiMr6vFiq13YWmVj96926N2bR9Ao4HGguQlC1hYaKHRaCWlPP6pqDi06hN0GjZN+pAWoc4yyVQeYJkfVL40l5pxFPx+89vFjHV5gmXiIdK61f5NNQvB+RSrG8zYlxEs52uAAf374Xf2jolhIlhWrZ+5qqqjqHvVo0jihFlF9i6///77UoX55Zdfxsdff40TNjYSQ26kchrpAMP5t35OlGC5TaNGsODLlHPOv/9Gq4b1EBeeArcGVaSWXpEBSsVtVq750iT7wKQwASxTGZr91/7DrNFxeHOs6cnZrxxWltYyrU8sVrCNRmYVymFkKKQRUdzGUC8xRSqMRQ5yAAry7CbL0AqWakOEiYds0nnRX0g8Pl58MUtRkfst1WDLeaW/AN/bnRAzTjDlFm984RpzUvZq7edgY6mf+innMRnqW+AtIxbHzLwuAf7+OB/7NjysFN9sComJleWHFSxzTsYklIgTeOz8NzVhQKqd6CdnwrnRaK9hc3gqBlepgt0pXghMPY5Ezw5o5RaJuFgN8vJykJRggYBGNeGoUGW//vprDBo0CNevX0dXVsk4AVQTSZoU5MMKT6MvtsduAzx0g5gT+gM23N2Js31of6CLC4Ma4f4PF7HwzEhMbfoVMq7Go2OHIOzbtAldBg/GpuXLMWr1KKNgGQkxiJ2zGD6TPgbIfjazaJQdewroOhx2V2TqNKMI5VahYT/d7xVs3NgVNjaF6binTsXpwHLIZaBpFmDRHNE3ovHeB+9JSdTt+/dDEx8Pi40bYTFsGCwsxiIzcwl8fNYhIWFohYPlYp9OASxv335XEj8i+C9tsCe0d29/3Ll7Aj5eHeDmwSlWvjy/Cg7GR1evYnqtWrC+FApQ55F/bgNkSg0ePBhHjhxBi86u+CfSH33qBZGcLWeGxk+AxZKKA8vaj+SXgUk0dlXgaxrB8kLsv7YC1T2HINDTXaK3WlhYIvDLWrj5jpJY8fRE3p07sGZ/vFVRSy3utziwPOWfhZjbVHlvGbkweVqh7YWvctrdVit/sBwWliypTTMxMnduUfbj2rW3MHBgdYmZqbpaSEM+fBioUQPWgfsL/j09XbGY6AzYtHoT+Ppr+ejKEyzjPm58vRQ5XYahenAAhg7cj63FiZ7qnV+LypUBPTGt+g0a4NlnZYoO23q+XPAlktLkEixZJIX8kP3fRPiFN3C9TR10DhX6kXgvEHyrOMMAWOb2OM8U53v8u5WRe6jIrSGCZcQj/JYHAqrfxa6jt9Gno8LQFCrLBMuDqvWEraXy7tYfEzEBkf5DEI/AsnIRoq+dg7WtPSpXl+lLpkZ2TAzOenigmdYC9y/sQ0iSD7xdnNC8jS92HQlHcP3qqFJZT5/d1I2X43IEy52HT5eqyqxKrmfWSohyAcvcXklcXkPH1FTx+CwPsMyeMwJiZktJJyONg4JGKgpkhYQ85XIAyzwUyuwXAcuk84l9e0auI+d8zM9Sc8ScetgXX3yBSZMmSf3LS5YsIZNGskjlHIs5ajKqDIHlvn37SkmRevXqSX8OHjyI+fPmYfDg/nBx95ISq8NyciQQTkA7fPhwCZSbFhpk3EuEY6Ir7i86iZTX3GHp4ozAaoqiyrlzwFeyInWMXzfs8gVG+oyUe2fUECeeRP5GgoCYQF8NqjQyA8qwt7eXwLKrq05sg37PrI7zXDFGSmmFCqwUc9usujErqgbZFyLNrZjjM+18P8RL6fehktIruLZEet7DDO9vMLn+S6jnSpWnBxAljEm9JcptJNTgmwIEv2iBS6qPvX5lmTsrpopZbmMxtCHxfDAZpeqc0dpHdfbjoy+qOrNljPCbAAAgAElEQVRAYtLlykdiXBzs3TJxIy4ddSo3hK2U60hBZHImqripjcvZuBN6DrZuLeDunovcS/uRNmkG3APqwN7GFmjZEnBxkYgVEvv3p9rAnvYyYGflW+3I+PNPqWICD11z99mEy2juqRNCfHXwYNht2oTZ2VFIyXKBn6ucSkzJjoSNjQ8cLK2x2skJL3yVLutnGKosa/KREZ8Ayx+XwX7Ee0bBcofdL2Bmowl4zFdsRgey06KRFu8Ij6c6wvIiFZuMhFrF/XUAYKQtpE6dLbh6dQBeHPAHvfUkazJb23xERy/Adj8/gOJVQqxctUp6nxNYVK5sjx6N/GTauZ7NcM+vArG71a2ilWUmtfl9Lg+HTfoWU5PMCvjjj0i0b1+5TGCZh8me0oxFOWwqpdGv7sgHDAD4LWCCmFZabDVj+zqZEU2BNTlL8byvLz/kRS8Ghd727AGmyXL57N8lsK3qWIzNpqmVZW5Q6DcHNEjMvI8cjs3mPtwdgmEn5gffBsYlj4PHrTB8uncvMGkSkKDodbRujcH79sH52F5MDz2vEygDcCPtDmhzd6PfLlR38i90jMbA8vbIAzgRfwEfN6b6qokhgGWuERy8FZcumd5zYUywbcaMf9Bs/Xz0v7Iaoi/3gQMx+Plnmdpy61YaDhzoreuJVYesgGUoFdlCR0LmRMuJOrBsSvuYoVPxp2I1OFXub2N/7v2bIbi/dyuChk+DvYOFWT7LTA6+MdHAed+8GdPPnSvoJ2bRZLFKx/caiJFPFu6jXnp9AzLzs/BGXaFfacUK+QhGKpMPvud4KxthNqnFO4Jzs4LfkuPyGtG7d+K8tSWatOoFP7F6w+mZaHWo7kB/TMWA5dS8dESkRyHYTe0DBXTq9GaN2KSFH4Fl5TSVFizfu7Ib68Oc8VLPdnASJsN5manYt+8iGnRqj6p6InkmXZlyXujgilnoMvJDCSwPHTwUU6YXRqbsb/ngA7HZzMQB6FN4SguW2Z7DB7f0DkHADQCfKlZUVPxn9YNip4uEyp0KlpnIphuA7AxQ6igClmlLxWS0Pq201HsouuKdO3cQEBCAp556Ctu2bZPAMtseKX3FXCPfN9R3FTux3nnnHSxYsAATJkyQbADUIEVv0NZ1iGvbFQe8vWFra1sU/Js69tRbCI21Q71W/pIYTM7B/YAmH9ZzFsCyfVudzQlteMiQJBNRJ+RaaC9UXlSDrQM8z8VFZ3SGw+MOUn8ylbkDAwNRqVIlREZG4vz586hataqk3F2uQXataMMkmlQz51Ym0+pyHWn5bky1Xiu4iRTlOB5y/ZVoNrUeuvo84MbbYsYkDVNMypT2bHAiqyi+Sptgezvb3vRspaTf2NOwCLCwp8CJMtl4kGCZu9Q5mUmsCVUZWBqf4CJU6D4l3uQLpJRxPmo9Eq36oqtzOC5nVEJmViSCo5rBTulDO4/zWDprHL7+8ENZK+oL4SGpXRsw1CIREwNcvgz82t24mrynpw48SGPPRVZmPmDN3mNXaO/FIS4yEg3Yq2gs+AF/XqE48JuhJ0Ko0dxD2q0cWG1aB6fhb5eispyHrJh7QNeesA+lsqVCfxV79NTT8T7w25tj0OvIdwX9lOKwKXBFy5qdOwuLitGubL8h27oRI6ClSjs/T4tDMX58PTlLK6rEA+i5NRC7592Sqe76wcIWgW5Zo4LA8jfftMHo/rV17QP6bj8TJgCvv44D7sny+4lAZ2Ea0GkfMMPI96VTJ7lCyUTy0XelToTV7QtnDNw2tMKNfrvhpdrIDRkiU2h5e4f+gFkXluJSz/VwdvaFm41ObfhIvXroGBqKC9EbEWf5JBpbRCDNvhIuJGSjV0gI7FWwzN09c0uidyttpgCvpeB7S8HN6V/NxNHLJ9HOS0gWGLlW7KMfe/JDbO70NXASAN22ZC0rg5GvzceemOPwc/BCY3cDEvClBMtkBSxZEoqAPeuxXKsvnc/DvIGa019Gx0tbsPGvRCxbdlUaX58+VfHGG8UXtvJzsmAZVBsWd+jTpxf6YJk4srgENokg6rNClVQFDEoWTmQgKQ4oOVmJuBeTDZftG+AQPAHajhoM6n8A27fr+xUaPs9sd+vP5E63wpQVp3nzMCktTarwlkjDNuf5pOVXUc1YaQsqWGY7B4srJocAljWaDGRFJ2LfpVOwtKmGnl1bQCLKGAPL3Ik4pmLAMh0tvO098b3QxvDxpW/xQbCRAzL5AAwv+AgsK+eltGC5jOf/ga2+b/kH6D76Y8lo3N/PHxmZReVizc4gcfTlBZYJPKjBwP7N0gZZTayYsKJMprFqkSMCeCJKThLoJVoOYHnjxo3o/WpvOKukZ3402EpSgfY8KljmaeI1IygmW5RFAibveIgUqKUGoRpUOWS1leINIt2fFJvFa1ajloc3Tp5WvwClvQBAxppFiPp6AWpdT8OFxTPg36w2XAJ6w64EIWoC+c8+08mhx8erztCGxxLXLa5QQsIDHrCsZAmqRjZu3FiyjJozZ47Uq8yqMpVNyxxUnha/z5xQi3PVCrzmZR57WTYgVIWlzVBJV7Gllv7O+R+V46TJ4Uq8WLM/PGwrOEPIia4o8lXMmMpy6GJFXNJykzVj5OAhUtVXT2xM+o3L1QMs/AWwTLBNConYH1ielWXxOnFCovZbczzs+xITeHInhhwG79tUhF+Pg4MPJ02B8C6ic5OE+PtUXgPi76XBp2E9kD+Vr82F5rYVbFpYYgqmYC5LeCm1ChTcU/ElxuJX/IqVsGBrxZhKJSs+x8RgQN262DIk2ThYZpWNVdjRL2DN2TloX/8jeKYdw10LXySnu6JdNU/g8ceB3cwaGAkVLJOmw6K0nm0quTvJCVHIS7ZFpRY9gE0hZtKwtdBe0gJNU2DhzpfHdPn+EY0WKpEGqYWv7zpJmTcmZohBsGzsEP5XwXJCQja2VL+N0V1ry72n6v1OICiyIRYsQOjLAxGXnYSOlZvzAwo88Sxwaj1wTxLthdcmOaESN+goIIBlAkaGlaq4rz4+G9tJQlkFrSISWP4Jy0/ORJ8mnyEi/DCaeubh7+zmeKyqzH6YO3eupCzM5HRwt07I11jBxkphcTk6AmRiMRnHpBufE1tbiWVhLMwFy3tjjiPYvTZ87HnDKaKCxejbUjn8if2vYEOnL1Fza09ooJXPjxplAMu9e1fBBMdXDIJlbr6+xWe4cqYXFbeMP7sGfkk5twGRw95B/RDRS1FZ0FSwfFDxNGYxRwXT/NapOQ8WRqjzoJBa8mPCEevoA7+A/oh33AXPSC22bL6Nnj394epqQq8KQWoxNGw6kFCH4M81f8Jyo6VhVWlzzlIxYPmsxVm0QAvJcvYrhRVo0qYFsJwY+xfC05ujcaAXLPOyAWs7mQFgKlgmTKEQJpPhesG5L1sBKrxFS9nvI7Csnoik+ziyZi56jWPD6X8vVLDMIzPWG10uYJliwaNKPn8rb23Fhts7sa3Lt3Ilg1V52gqVBiwzcciJICc4BDT6k1f9MbFiQPEvE8Hypju78eWyFTicKItaSKEwP7Zd2oauC7pK/scPKvTBMverSlZRJkFHStGNiNecInKvvFJUs3/BwoV4ddw49O7Zs2RrAP2DJMCNigJoNxAYiLzTQUj9vDmQ4ov0yDBU7SRkJLlvfvQpavbjj4hK129U1W2c55MTADUoPlezpkkcUGkVUcTr9ddfN/3SUMiJZXm96yz9lR9Jsanb9K0+3EuKrC/O14L0hmvG6Su3A2UTvtjfSxU8BZBL++CtYKYeodGxURX4lPIrkwCq4wlxlZ4cQZFtEHSS3S93GOjCEFjmryzKiECV/8YJsan+2+K14gRNBcicrOqDO/FF0AOYkrMQtPyhgrHxyMe+a0vh7TEMDZ0SEZ/jgNjsfDT0Vjeeh/ibp5G8pxb8TloAmZG4m/o+nE5Wh1umNZxSePK8JD2w85iIj78mHXisLMGvJpYogES/ztmOMohmdu+LdCTF50LjcBWpWcGo7qm72BkZGZjZrBkeb/Etuq+ROYM/3dyCl2rqSdCTljj+FUQmh8HZrhbc7OXS8LbI/ehLBWAKMQrtG/ztzTNz8GULcnL5DXICtqXLTKQlwMTZuqxGpUp2yM/XoFd7dzTr5genwCCgXlThd4V6UsX7if9WcB2ykVkzB+jjhCltvgHa6Ty+a9fWtWqx80Wq/JYyLOgdbISGzU0WV1leEfoFejzbH1XPG7C7MVJZ3nxnt1HbLKqEjz/9sVzBVEOoLPOfPDx+RWIiMxRli+nTz+GTT5TMA6lWFKxTr4W6+3Pn8OO8FzDqV6rYKfH00wAFlXjdo4EIzyj4vuUFO0vbQmDZ1NH9OGQIRq1fjduJV+DpWA/OdrYylTtV4XrVqAHY2EgtWJJ+uqHvEx8bJvX1q+NGBsFvJRPCvt+1xdFeenaWBtZhVe671h/JYJnB80RmHpndzLwXFugusoWwlFuo66p3jwjFDnNo2BKFflIoep7ojN27e2HiRN1zx+fC495NDBvgazZYTo0Og2WLbnDi/EQM5uGpnVbnG+Cg8HFT54XisiV5GvMbJeizaVMToXFxhrbTCFj//atUsdixQ+7Ld3MzrS+f7hxsNZt47ZrEvvmidm088cQTUqvZmjUOOHZMEQc04Gls6j1asFwxYPnmRzcRNDPIfLBMlxnqWwjJ2zuhp+FUr6VEYJCCzyNf5YYc9PTHxEf6nNlHVu4rPALLwildNLIBJqwQXqLlfrr/vQ2e3vY9qjVoC5+gJqhSpQqi9F8gSpXS7BESPHyovNi5solguch+OH/jO740YJkzM1aTSaXhWPTDGFhmFZrMH7E3iMBbodRIoGmbsjHOywyYo5MG3bXrAwDLFy4AjSlhKEfnzp0lZWf9BAdVC8WqbLvHFb5lVgSQEy3RsEWrJCpI37x5DLGkE48eDZRUgT2uVJ/ZI8wqDelgtWtLKutnz56VVasHAkmhQJ+X5J49Yg7VSZNGHGTE0r2yLfsMhaB92QMJ/QK6SEnlt5OZ4v9aiMe8A4BOgBzn/riCZh5FKW1tdz2HhJxkXO3LMm4FRDFjkloymLgorxD3RYAmPst8ZxgSeZ8NQM+9xeBw+P5QfYbVBWjXGg9YPC5UlvmbIbDM1j7V640TOVF4lO2SzK5znk3mrviIiPct6YAlKPCfSQhBDacqsCU6tXZH+t3r0Hhk4o8beRjetA3s9PQlT548idatWwNkeahqqHykW74PWOcjIVkDu4g8WK1YjPs/NwDThe5P2utofRJ4LepTezUlHHX8GuLmxYuoGe6HVZkfo2PYLFQedQVxqIz0rFw09OVsPQd5uZbIRTy0TzwHx2f3S60b755bgEDnqnil1hBYql60uaFI/mob3CYXtSuqsqUrIgccMAiWLdc0xO7uy9HDV3kXBS2DW5wjGjRwx7FjLGno4urVFKSm5qJFi0pylTp+A7DIVQb7YlfTDCCpbQ5CQ5MLVp416zwSE3Ue8frbLq/bnNvx8fFB9Xr1cGruXFQ6dw61V66UrCHVmDDhBBYtIiVMEcEUcieR6eG43ywKTa8aoavzO6jnrjf38jIQPP3YVpfcVPdFum94ehRaCP3j0m/CM1NeYHnMmKNYtkw37rTmGbA+ZQV7KztZ1JM5EV5m3s/scx+mWH0pYPlE3AW08Wost1ZQ24qU+LwjQECA/EeIbE0OXjz2PuY0fUt6ptTIO3IEyw8dwq2//pKZUm8pD+mOHYCnJ64k30DznYOxqOV0jA7iQ6sXfE9xFVKvzRNRlosgH9XArclHCo2Je7iWGiH5gTPWRvyhSxAZ2j8tOu4KbURkypmSp9ZjBhZKXij74TORlKR7Dt4aeUpKTh4L3oR2l+XzIT0bAmNRe/0qtOfOw7IkhXHxWG7nIfnSNeQNfwyVdkQWbjvxU9w1LL4BtAJY5rCYHBVbwxSwPDVqIYbV6CdV4wuCWmOyLbcQWqSfzoHV3L6IWfwXHDZexe7gJEQlX8GYPiPhWUadytGj/8by5Yr7SnmAZQryylIuRYJ076CgUoBl5joIlJl0z0nDpm074VClBhwyXdCtm0Lh5/eM1eK+BnasP6ZHYNnwBfo3//W/DJZ5XhePbIjxK0IwZcoUzJtXVKnjzTffBMWjzA5RAa8sYJkfYla2CHzNCfWlpZflK9iEMbDMnj4ye0ilkdu55IyYCpZYJClIhRke0AMBy0FBwMGDkr2JGipYTklJQVNB0OSeyzSk2ctyYTeYfLBXvnJ58Qiq7iVRsbmOGOHhWlRnFpsCWOOM+D5RGCUpSUdj9PREkODLTTo3fSb1g5ezwAXp4kXEOToW6DqYUyk253YosixT+GKVUp+JacpEoEwD+JdWFivE4jHznlaqp99dW4emHvVgbWlV2KpEGXJaXgacrcWSbimPhfpr+hVqI2Mq5R4Kr8bMtVjtFfdFUGigcFZkv6RyiiJtxgZmCCxzWX9gzBNjQAE69qJJYQgsM4OkVl2p2cD9EvgSlPC5ZHmhoaLcJ46hlPdtSMwWJOe0RfuqHsjWWCFHawFna+tCAjnrg4LQ6NYt3A0MRM8uXYCV0wG2C/KeYmXM0hLa/VnIgx1s8iwMT6b5nunaFWASTYnXT3+KNpUaYVB+Hfy4ay+OfXoUP5z4FjYLnWH9pSommITV//yEfsGvIyHpJrLyMnA7ygY9e/8C3KMIBXAvKx7ealWMXqmb+mHpOjcErGeJrHAw4eNp6yYzYFhxFZTxb6XdlYB3QSxbhh6/VsPevUVLerm5GvTtuw87dz4GREcD+0OBtt2kb9Yrc45hzx729sjRqpUXZs/W8asDApxgbW2qWGLpnwDa+3355ZeSLgWFDZ2dnSW/eTGKA8sxt08h/uY9BJ55Eo6GxJANgGWCsEpqv66pQ38AYPmJ1a8gzScDhx5bJTMYmAjnc8YKavfuWPvyy1K7DtgTP2cOrNruRf7QA4hIlBlPKZdt0GjITeBYUbCcp81D3qBBuBMeAi87RzgnpcOGYGv3bknGokACzAAbikJh1RwFGggT9vJtLWeWS/lcEyxv3PsbIvyTsDp8G870ZhUBCPq9l9TH2dlbnlhVtvOAi42eqbJ63di3zGec2lnqO5Pvbk4LWe0urvXWAFh+5ZU66NpVpz8yZ05ztGypVLMnADXPusiMoW56iXoBLGde2IKIlz9EvePFiOJx/JyHKkygjLF3kdneHh7PNYflkduGz6keWNZqI3D7dSDc/RI6ffwELJl8YOtMR+CdZfPxZr2RqOKgPEu8h/inl4Ebvt9YRC7sjQvaFuh13B+5L9jAt+pPiIschbK+Av4NsEzadxLnfqaGHlhefzwSljEHcf6KHabNGAmpI+8RWDb1bD6cy/2vgGUCZQJm/eCH9pdfBKqxqZepkFy80s/Bl4w5wew2ixBsLzEno8pCAmkfLIyJPXrivs8rVSoRMLGviWqqBJScF5kL0JXth4aGSr507777LmrUqIHRrM6WR2zfDlCQ6uefsadrVxxUZfc5f//FDohZBmRFwN7BDdO+l19k0w31TgpjGTNmDEJCQiSrgerVq+PcuXPSZIriDUOHDsWqVauk7PSMGTMAReztA9pisao9aRJ2HT6MU6dUvmrRgxw7dqwkPKZGo0aN8DTVSGfNAqZXsFkes+Hi+1wU56E1mWLjVx6X5qHfBv2BWZU18ZR/c/UXvF5HqbKU9uBYEWWmWwzxGrBFYmBpN17MeqImISfgqksKn21VLdmM3d66chgX4mrg6U7VcHvaWUQ8l4cm1ZvA1VVP7UncZjFgefLzk3HgwAGcPq2YFhNwMlels3rVbYmtJCpFm5UwqohXYBBUJW/ZghmdO8vtEaJ14fTpmDtjBqbQhzSnPyQhG07olXuKarltKumYLvIwk5GRnod0TTw0mmoID72A3V274tkLF1Cb4l1K0Dv7mYDHsWPAADzJPmNWepig5DMsBVW0w1DVnYrAQimm5Vig3w9F2EM30m7j53NrMODz39F8i9BHaejckfJqSESM3w5+C6ovw6yoVpg0qQGcnYv2GLZsuR19+siVRDs7nSXPkCE1UKdOBffpm3AvsGd5nyGBL2Hd4sByxKVVuGpVGW2WN4XrgiJN24AAltn3uj3qQAm0fiODFp6ZBQtC0LmzD1q31hdHMOGAhUX0K8tRje7D/oytnChBPpKzkpCnyULidEdUd/XAbIuZcHBwkL7d64c+hdx3mqFb3emwykmAtSYLq3eeQfKwZzARr8Otuxtw2U6ao+Ta5OJmcjJqjpuMZGsrOLpoYWfvb8yhSR4h5TjEriPxdcJqt0q9Mu+QCy3Nb/fRo0fRrl07SQl54RXZOHh68KtFt3prL3BzD0DQnBoJtHsb8Kwlu3iMBo7YnMWBGyfxwtanEGhfVWbO8HFgvoctbAx9xw8mKJkfUuZvVK92X2iLCRPqye9l/aoq3ymctzkC4S+/APc5S+HuoIB4QXQsNfoytD2fheuli7KCuxjieaSSfwGtNxOpUQmw9PbD3+/0R68vDPTTtDsF9N0NvP8iNoQcxDMNn8Od1HQ4R6cjYZc3gu5ZyMfIzAczIKy2fw9k2sUj1SofSYOTULV6HTgK7OoP3v0AlvM3YqZWmYxSuf8FwN39VyQllb3VgFZr9+9n4aWXahX2NC7tfVNMZRk3gXZB7XAcx4swGIvdnQiWkYOQkGQ0bFhZLra4K1l6c8Ay9Yx4jnXmBqU92jKt94iGrXf69v34IbqPmlWmk/qwrrzqnccx9NOt+PzLrx8+sEzpfk6YyhssU8GQHylWn0UAz++Ivp2MmReOSsvDhg2TMvjsq6OcPwFzF1ZizAwqDpJSTR2dAPbWCZm8r6q8gaWBr2PzmiD8tmau1JtEujU/9AS7FG0jDZo2TxS4MhRUw+7YsaPkb0y1aDWoFP3JJ5+AQNoUGnSDBro3Fs3qCypmZh5vqRYXOySYABGrfmQJ6Nhwpdr8f2IlVk9YBWC/XnmHfofKM8IOWAGV3bvKN9i7rCvYAeI+uSdFVLj8dnoZ8+al4N132+LPCdtQ6+UquO3lj1b5uTgXcQKNmvSHp4verI+PHIs4sg2mLroCkwMn48BFE8Fy+R2EvCVO7hQSSZ5NDiyfBjIzc2Hv6CTnFK7XxeL3J2L8jKJUaWn9rCzcWbcO1RxGymBZwYbt/hoqKe5+3lxNuMZj+emlaFnrBXx+eT2m+VZBtsuTaFTZFe1at8YxgjfnIgphSJo6Eq6frYAlwTITrry2xVT8018bA/tVy2Al64oVhDY7DQlxNvCc8zYsFrHxtJh44W1gmoLKxXuJ/XPfANHfrMJO53YSIPb11SkXl/elqYjtRUdHg8lb2v4VFwQxw4bVRI0azoBeq0F+7E0MPTUS8/Z9gBqfGyib8ZtJppYlcDzuPGq7VDe/qszBMRFEUT6lVXvJkjCMG2dAZdmME/XBB+cwZkxtVK+u3GsUuN4InIpdjUyHIaiTfQmxlt4Iib2LJ4LbwJ2V89eACYsmoElgIEY//jgsFS9babcffIDhO3ZISWQpmOhisoBJLQJHfXEQ8f1IsMckvhpU0a9gAUgmpOhqwsR3iUGw7B0MOPkAUaeAjHjALQC4pbDRGtuj656ROPCYYjfEDVJThloMFPomO0d9fqi5wFuF54PfHbEOwyo5mTNCJOWmwt1G0HhpDtzuMwGeL78DZ4niBp1Cd818pMeGIPWxYfCl7UAIJLsgfRssrkK18tlN30KAI18o+cjP1oD+W/GzpuDZtnewt+fnuHbfCprEjcjPfB67eizHUxZzUDeOCmpGgoweJe4F/o0T3wWis1MursAfFinRqOsdAHf1NXH5MtIbZeJUvRHoGqJ8mBRP4TZtdkjK9R4epvUtF3f9evb8S+rtlt6ZBoigbFOZ16yEnhx1B4Q6IxSPbAM7ZeKFjilm6xmRoSA7exkPPp+GNEH0x1QKsByVeQ/+KgugxIfBtAUegWW98/RfBsv3wy8jPy8HKzf/JVF3H2fflRClriyT0S32APLlYW5luaxgmdL+fJHTR0l0gWDlmfiOGVGxEFJGsMyXB62JaBTPHjFmdWNiYqQPK/18R4zgG8h4EGR+JNABz1stw8xRVni+vZ6+0lNPAZGRNBAGzp/H3C1bsHLlSqlSw34S0qoTExPB3mMC4fx33gFou0QhG6pqKkGwvHr1aoMCX+I49EfMjy/9mdUQKd+mvWLKsBS1yDjpUOMn4f/5rdUXoirDrh6KVcmuEK3MSiNqweot+8bLI0SVXm5PPP/8e8kOJaUbhbhfghiRMVFR+ywYqQ4s73z9d9QY5YconwDY/XMK7gG14ejggsCgwn6lUp+BIbBMNrXFZBxo8YDAMoGxmKd7Dbhb92/cym+Ndq5XcS6gMi5e+x09g8egWuRlgJYqxx8v3KIgXDFqG6zx9UWox8uYd32ermpPgd7sRHjZqUm3PKRkpeBudhLWhG/DJ01Uo2YAiYkAdQ76FG0KvzntGVT6dAPcOLdlQoTsHuPEFUSunAb7cZ+ikj5Y1uYgP/oe8j78DPbL9MAyJ/TipK33IuBZzvrl+zc/XwtWi9VgxYZVzuBg9wdCmy7dA2J4LWpnbN++XUqglhSdOv2Jw4f7yH28KgU4Mw1JaZYYd6YHftq5C3ZfGqiUk7FCYFQOnRk6hSt2AJUdLPOYH3vsL+zZo4B83kvuQHZgCnLz7WWhLTHIhuG98SoQ4dMb1dljLHo0GzuJnLwTX+m3x4vvRyYBTGn1KOlCmfE7k/ZsbYq+rYXU8m8sDs4ELqwCRv0tg+XcDCBetmRCUrgMmv2KUZ5mopoeWmxZY3Cqw/wMkw889SWA5RW3tmJR2Gqc6i3bazFufR6Gyn9OgLOqVq9UlrN8I5Eeawv3IYmwGrYD98eNBBkN7MHWtwgiWJ7VeCJqSm0V+cjLygfsbXDvo7E49Uxr9Kj9EiyXa2D5dSpw1wOLZnyB3p99huDiwLJwDvM1GUjPsYCrvbP+fl8AACAASURBVJBEo2aL2rrY9yfgSysgpRHe++cLqZ9dUnBTyJrffhuG114rW0KIwykJLJsNFMnAEi0RhWP+V8Ay98/vGJXIGaUAy4uurkZI8nV820qkk5rxMBlY9BFY1jsp/wtgOSwyGX/99Rdmz2ZauXCYnUHi6vpCA1lKlckc2qVqCl/Mg2v0VmfVmMlUKmEze2tAiKvIuqTXlMJWWt0Oqeys8D7/fGE1qEOHDkkVX05a+LsotrV+dzx6qN8gl5aw9n0GnyrChqY+xrScIE36tddeg7tKaeFcMzoaS5culURFak2ZUojxygIsE3ihLi4YN26cND41KPTG7axbt04C/tz+Aw2xdZ5eV6wkqsGMdTHejw90nOW5M9I9WfVjEOCwn47BW6mJsCNOOthfTMBoapuAOWCZCSPapaih79ZVUbeCeM1J79PpIMkjqaj9mnANY2NDsGdPFnoOaYb7V/+ByxN2wMUaiL9+FpWs7iPavgva1NUrEZkDljnJZu+fKcJhxsYrnj/xmvGxpuenEr9H7kd3r0BEJjuhrrfO64vvj7xZszA5LAweEXVk/9AxQHZWImzsgOQsF3g4yNXzFQMGYOTMLbIqnynvVb0x58fuRvINS3i2L9rsGL3hW/hpPAFW81iR+hVY9so10Aao4JaMz5a8VqOjhyBp2Ry4X3tPVg8v9F7IRcacdGizHeC0ogfw3BGdb95bwPHw+zh0SGeIHh+v276lpQXYR/n/PdgeQ2/66Sa2uxgCy7k5SchJAl49MxCLIn+GzZiAopj4/yFYFivAp+IvoVUlAxK8TT8Azs0q3IrwIG+KohIyRffOHFQx3SCFwPJv38gq29wu3xGUTOh4DRi0DGgyGPA38EHJykJKVDhcN2QAU8x4JqitQGEy5s4ImhXtOOkAWKmOAdAOmHdFtm/s4dMWLTzVkm0eMu9FI++gL1yWPqHTRCFDihTmqdlIj44DfvGF072pwPz5+P76OrxSqz8SMzOB7GzYuvtIZipSsIott2pL8R2+Q+yUbZjxLlUtlRZBNs1yvsgitpcXUACWU5CZkoc8bRoir6TA0d8OcNHCITsQlX2VlowffsBH69ejWvfuGE32H1tYnlRsGTinnA/8/M8W3M2IxbTgV2ExDJjX+JL0TuvfPwBt24qei6W7wQrAMsVn2XpWQvtdiXspZs69uN1iTDg+QdJAoPaGyVGWyjJ3IoJlipmT4PAekJSTivlXlqO7T1udKKOBQdFp55mA8u29ewSW9U70/h8/RLf/KA07/u41pNy/i8Bm3crXPqo8wDIV+UhxIpXRSJbL6INqUJVQWJo0bIIwznFVnMisqH6lzOQ3gWy/NWjQILAvVz9Yqa1KMa4mB3DsO93XrVo1Od3LF8/Vq1cL0aH57xoNkJcFWNkCltYy00k/CGaZ5Jg0id4YhUOtEPNbwDm59AGxswMqV5acIEjVpgUBLaTs7OyQnp4O0r+5PVK5SdOukFCBITfO3i1V+Zd/50fxvxgUexGBKD9oaoWLlV9TwS/PDRlVpjraiWCZNiCinbosTq4LUteLimCX7Wqw6if2jjNxps8KfUDX/FjcP0jPy8RjvvoHbsIhcoJHIM+CaAm6MsVVlnntLBZaICwsDHXq1JF3XEIFVVpGvHa89puEMZtw/vK1Gqy69TsO3z+N5W2UfoW78oM46+uvcSIkBDuo0MvLFXAKB454ob+3NQ6l+SA2IhSdmgfDl0rTY8bQFBbwUfxYlWEk5aTAvQQvbY+NbdE01Qm/eo+H75Ni5lQLzb27yHauCoe+jwGX9+LttFNY7x6Ogwd7o2bNwjZ8fn7rEXm5C9ItKsPFwxVYniYzhQqSnVlI3ByPOx428Bw6XPJb/vbbUAlkM2jDNHVqBTeAm3BLVeQiCxcuxNtvG1LkMrxXg5Vl5u2ybmPyjkl47toHaDdVzNwp2zEBLMdkxcHX3oT+4wLvJF6j41i8uLA7QmnOl6HKsgiW3z23EHtjj+Fkr7XQQoOsPA2cbO1hYbEWyB+CLE0GLC2tcDc+Anmwwu3Ie+jSpANsDH2MzRkgmRNihxRFvWTsKIf6TIvfSvU3VX+O+JL9oIaIAykpuBUfL1WW7+5LRZXH2gP+F3TbHUK/4IHAsyrtSIv05HjYungh5sZubD7bAM9438D1bp3ReWkL4OUiMs+mHS3V+ymixu8dfYkp4aKA5cScFFxICkMXRWhMt8F8pH6XDqdNg2Ap+qCT1n1NA02uFrCxROo778Jt/hz8dmwBanm/C8c7R5Blk40bcxuh7zmlv56JZYE5zn0smfYZxr2mSL4zUa0m/dLSgPbtZU0WKbS4dvM0/JyC4ZzLDIMFsvOzYfNkP1gmKxndw4excNMmvL1sGXBFTySHhBWyNESV52HAU0l7sX17ccpopp1adSkKCTZu7AFvb/tCquHmbUVYurgCVTvA4riF+WCZU0m2ZRUn48A5ODtiDInoimCZQ+W9rzDbnz44Hlu7UJX3wcYjsKx3vg+u/BhdRpSh5Phgr5/Ze/tuTDO8uuzcwweWeSTUhqpRCrBM30bOhwu7O+goiUySMvnHKp46ZysjWD548CAGDx4sWTGJwQote8YWL16M4cOHg6JX7G1mBfqll16SbJtImWaWjtVgRnYCcC0DqPtMF9Ddge081lPfgNVA3QRT7YOmxzL/cLukf6tBmf9fVv6C/diPSrP/RsP33wcmTwaGDy+wnEpLS0PDhg0lkL9582aJBh4bGyv1WOvbOJl9Y4kriFRQTjJECQB+AEm7/C+GeNy8F1kBU4MJHSMCpCWeCmbL+RE2xYuXt4xabWSfqUhbLoXgVYljI81MBG90bhEZt+xzVZwuStxWOS+w5c4e0OLlueqFLYCK3Y16DYk7bv4A3PhF1jtgvKjywvS2QEoiXwOGvt/mgGVONNnHyVCvHTsgOCfTY36rIxhy5A382OQ1pEW7wsHbBk7ulQt0dK6k3ET9C1GyxyvjY0WRhwq9grJ+fu10JJ/XwtNRnoXn5KUi18IeTlZKNYWV303rCtljzb/yI8LTI7G4pfFvJemAPil3kDl0Mpz3sUdGDQ1yc3ORmZgL16FPy2D5+VNYuNBwBumPP+6ispclGgTYw+kqT0YHoDLQbdwuaDQ8+erh6fj7gYHOqFattA9cOd+ID2Bz77//vkGmmLFdr1p1E716+cPnS3sdDRvpSI5LBpxc8c1r72H6z98UXZ3vFia0Bes5caGfbm6Gm40Lgt1qo44rP+bFBD3DFf/jCgHLFBEiYBPaUvZFrIG7Zih83juHKK07TiITLyY0xIkOa9H1wyE4E/krLKz+j73rAI+i6qInvUNIgEDovYN0kCKgUgSkCQIKYsECNvhFxEYTO6DSLAgICoIiIE2kCghIh0BogUBoIQkJJKSX/b8zJft2Mrs7u9kAlvt9fmp25s2bN2/evHPvued2Rf0S7shx80FKVirCgkrB3VGwzLrnosAiWUIiyGVUkw4fra6iVjSLw8dXjH4EMm5UQVPtsE6ejIwDB9AsKgrDUzLw5KLDOFkvGi1CFScRX5ujIljOw9ovPkLAg52Qeu4UMjM7oG31qzgZ1hLtV5nB8isH3sfnTR2gwTDQwfvknov3L4Bl6zMhE9lfA25ei+HZuzcLb8uHSmA5B9lpuRj+0gjU+r06xlV9AykvxsO9UgkEZMjrU26bLHgwwkDTk4sp/wbwHL30GtFHCv2pNa5/+01SRE8rHYzsclVQvG9fXLh8DQHBmQi5/1G4e2vE/urUKQiWyRhixFoEyyeBuW3OYFBMFQQEFLJulDKALgfLTMlnRqalaL58tcOAW2MnwDLPNcLeJJtOryw4q9NwH6EG4gWwfBuWU91L/AeWNcPyTwPLrK+s2tXTchJkz/99CUY56YUkbVg0p2jYbEBVDOR/k1aqFXowMsMJMPgBJY3HEUVsViZhDhWjaNxsqkIbXwoX1faJ3kc6vxUGjZHuaceJglo9evRA48aN4eHhISnebtq0CU888QSWL1+Od955B5GRkfjpp5+kwu6iEaj6+voiPT0dWcnAS89/g/on56Paod3Qbu35/9pKt/fee6+kYk316aioKEnlmmJdksDX888Dn38uR5V17Hn+rhjVUwcMoNvZQTNPK1kpklQZ1cRxd7DZu/pw5uGrJcbYUYJYkUJclPdN9WRFUNnmGDlCwzYy2NwUywE62Rg5FusATxTrpBhp8C49hoCf+6lmbYFSCk2zdi+guoD81zwPhNYEWhdkdWAgC5jq3Js1sMyoEjfUYtSar6Xq3OD7RToIx58bTkFoRr3KtrOrcDH2KppWaYQSJu503BFy8CR8rsQAh5SE90aNgBdesD3oVhW683D19HGUfOc9eGnA8pIL6zDIjhMiNy0BNxL8UOL5/nBnXXYLS8Ktn0zw2H0YftPr4n+jL1oFy7Gx6fj4490ILe2NlPMe+cSF2bNbgTTqf7vR8ZmXlyc5b43azp1xYDkr/iOlfjAPVbD3hr2kD5Z5DH0QorKz5qLjj87ExIaWTmQeErisKW4NECKWjD4q2lmuAsubN1+V8s3DwtyRkZ4NtAAy3s2C3+YQicGcEBSJi6FB+CHhczz88MNo37o1MG8exs2di6QDB/Al6V2OGCsP/KmcIGpM8D3m+0z/GvVUVFOP4VpOqiqjnBrG81dRci4v64jnG6/DdHyuCWSdcN3VRpgTEvBx/fqodW0ANm+pD5/gZHwiCj3VWQFEdAU8ZXpd9MoF2O0WCj9/IOeEB5p3qo3Lt4LR8uiD8DxzADffT8HcqJ8R5lcSj1fWK4hrZ6A0YHnYnjcRn5GItR1m4EZ6Ki7dPA6/oFqoWsoD677fhv3zvsXr8+bBTyx1xvtk0LgfsLxna/RjvXDSj9X9hs1vcC5Oxu1D+McrcXXUYCTmXoW7dwO0LBOOlStX4sCnn2Iy0+gYWW7VChg2DEiPxcVkoEJYGSQkX0XJYlY8+ydPAmlpQBPh4emBZS7xlZIwq9tJ7NgRh82bO2PVqotgSS1nzeVgmd8h+rWs5LmTRUkdBLIQJcakUXMQLMekXgVrto+sORh1j1STy32JrAqXi3kavRH5uLsPLHNDegdFKP+uYDkzjW5U2aY+YpYFfnOdZU1d9ZhLly5JgFlrfDH44XXYRLDMkxkZEamDRhpU6/TZkrPXa0cFy/zGvGvjQto+0ZsmCioZ6aNyDJ0KP/74o0XOMiPJjCxPnDgR48aNk6LOBLF66tgs26SnJE3fI7FniI8P9np751eUYLmnv/76S8opZtmvrl27gtFtRqqZg8zI9fz5862qYTtwa/KhpKCKIm3ED2I+sf60cvgyd90J5tdI7pqosE08Yk/hUXNDKdmpcHdzR4CyQXH6fklrol/LXqlWR8GyrftlZ5nX7Ij2gNM36NyJrNs758yPuNRnqzHqp95lSBWnh5sRqPUvAd10ImrieeteBB7SCElZA8sk87lpaNhsi5Fr0qtVsSq+a2IeLt8v4nR6yRixLiBYbUJeVhbcsrJgcnNDRtWaSA+8hdAvl1MBxuIu7dbKtgKWTaY8RJ8+g1KTJiFo6Q8WkWVjT8uEvOjLyHnyFXiv5vm+cp6gZJdxfbYJ7oPKwTMtB2++eRAzZojJjtorxOP62Uy4VSuvy9oz1p9/5lHNmjUzlyYzeIt2wfL+l/B2lxlmlorYrh2wbLALMlVXAcujR+/De+81hr9/4aJvmzdfRDmPswit3QTu7jHA9b9w8IgJ1VvfhyohClU3Lg7dGzeGlIQQECDXzKZ5eFDxzX73uWaq3wWKUIp7Dn43Ocf5b7JqmB7PlBytUS6GXnA6+O8lAdiEPFMePNw8kJqThj/i9uOhcB0qEP10dPDz+rU1jeblIa11a6TtbYzzEZ+iWX0NmtaAZas3Or8dcGoT8KGNBGlbo8TtI50pXN8Idsk2kiq65WLV8U9RpeLruO+XhmgS1hYjjk1A3xfD4OYLPBwQgF+jowFNXXDpUgye7PsU8H4N0oOTgil5yDO5AaYchqV1ov8ZWH/0Gxzt8RrGHhcUr8uVQ05eFsa6eeOFyP24cuMQ3IPvQ9tgZX5Yq6pxWXEU8RusB5bZJf7GnOm+AL/9Ky5twtCXegFrgFGj9uHEiRuIjLyJmBjjji3tUG/bFispvpM9IwmgksZcGG0XO2D5C7cv8ApekTQROnfWKyxtZTI4CJbZSvmVHXGp91Z5ryOCZf5IhoUe88L+G+uSI+4+sMxnwVy6O2TM69314yfo+RrdRHe3LX7TLPvctIeZ81nrXtteQHpUGdFkFFRrdwIsv3zgfZy/dQm/Xp0tK1ZzH8ocZqPG6N5LCu2HORBi1FNsw8VgmZuUgwcPon///vD09IS/v7/kgKB4Gr1wFOFiOSajYPnXX39F6YcfRssffgDo8a5SUE5TBcu8rQsXLuDo0aNo2bIlSpcuLUW3rZWOMjSUooo4Ly3WfqRjofBVDwx147YeROc9wZJqInWaf3PCoS72f8DOURhRczA6FMjTcvAuGZDh3seemCYjFps1iqTipSgoJ+ZSu/h+HbwrlxzO3GSWMnLaSNVU89ysgeVbtxAXGCgz1VwBlqnkTraASsPkxlpLKZmj/E42gwiWH+aLmoEzTWsitF4X+PllIP2BhxHo5iOVS9YaI3q/tJuBzmW5a9Uxbmy5frIkkGK//34FM2dGYugLJfBIylnApx9QzKNg/rm2OW4U89kXOch6KRvI8Yb3J08CoxdK1QoefnhL/lnh4X7o3l0OH/TsaUvC1+mn+48+kSk+/N4wxccRsweW50Z+iGfavXHbwDL7np9H7ciNaI6VIss1gYDQEggcKERmhwsLHStLaBxKUjNGwDID5vwW0q+jinMqTX92aiFerTNUBrPM0yWhgzopzE/WM4JdOh4OAAP//J9EX/+qhaDQZ20cCBRjuAHQHBAdjXurVkUz9MAXPz0BVKuGLeGZkhiSZEbBMo/dOAZ4UKx9ZeehiHsHgjfutVhii2uBCpZTTLjR9wrc3UpKyuTXMhJQ9oNS5prz3I82bKgPlnn5s2flVJIFU7H5QgQ6VmiK/XFZyImbh9LhY1BdTJOX1khIe9w9b76Jt8mwofHPPbtiS9C3KOM5GBWfzkJeViAyfLNQOklJsFW/+UwRELfIpxS9CVZcuUcnssz22UQHWVF1zeVtkmr3qNeekMCyaowM37yZhX798j2HDs/4sLCluHbt0bsbLNOJZK8KL/WOKFynJQj9B5YV2ok95b+nLD/cDs+kQp7w+eDqeGWxgyGkQl7T1ukRm5fk/3xqFzkosj3yjh7ZX78lUoLPcrFhisBi+TyCOC0N22mwzPqLpDEqzjmp/htT0AxqRi25sBaD3LvLdZZ5u46AZelDoOT2SXkuVkbTxWCZNGyK9mgVsXn1r776Kr9M0xdffGGThp3f2zlz7FImV69ejSVLzPNBvFM+O5aHsmqMDFPVVjV6FEUxJuPTSVL5Zuks2q3ERLj5hEhO+rvSxOGigIpIlyNAoCKajk2MmCWpdvYox6/fHTajYJndlMRcJMe7TFkT7XMhD6iIb6nlhkdRp3g1LGhVUHXf3qXTctLx+uGpGFa1D5rlK6faO8vJ3wlKuX7wMR9egFzfUJz3aAe/EnG4nhqAAwdi0NzvBuK7dZMOwb5ZQHOd2sS9AVAASWPvu72Pt/CWtO6y1Ft3VT1VOC7PlIxLabkojZtI8vTF8YvnUfdgK4TTYfXafuDBM9z5sVAyF3CHbvTJPW9ivrVncAxYEhEt5ReubmlOPu/YsST6d/bDzlPu6HHjL6BfP2CxhxwNJGNIjJaJc+xhILVnDn79lW1lIOXiLUTHZOFCojlit3hxUSTP6w1JHuLPn0eqTzFULmtAcMqhUb07Dp47dy7uv/9+VNFxrNrrYaVKP+PChUdkujDzYZWaxzxv8emZGNz6RX2wzAOYRsD0AAY413THIxU6W5YMA/DesS9RP7gGepe3IW5EYKkIFbsMLJOGPepph98Tu2CZTng6tBhZZsqNkm/NMfgw8ht4uLljTB1lUPhHpoYRDNQAyiS1Q2xffnAFE8Ayxa+upsejbnED9RAJlukbJBhnWUzVqEVw7pzEZDGFmoDXPsTrXbxwNT0Oi+79CGi5D/jmNNDwMf2pERcBxJHvTebLQWCDApa5bRRLOPJ37XdFXZLEby3XQqU2u9Qmnb22YlDHjgEHDgBP0HtZ0N577z3UnzMHvS9H4PDU93CPquh95Yp83m7I+0dpAi+W6eoqRV5tTlw6tdsoyh8IoBbPKt8E9VyOA6UXgsmyuwLk/iqnvEmWjugb11DJ1wfH52ThUsUI1OjRA5Xdk5Dxqz+82uUCJbJwPc4Xf2y/ipiYVIwdq6PKrv9kCvzVpWCZrausTp3rc//6yitORJaNgGU+A7Ky9LJp6DsV9VD+dZFl5mj8B5btvhITO5r5lu9uMW80uBA6YwTLk1WBF6UBUokJ+ERzGiwzWkVRQTEayRqX9C4aNb4YdLaRdmgnza5Ak0bAMhdDAgm1T2QwMOXE4D6KitElVPEJaieaTFbBMnOSScOm8nViYiK44PBvVKD+5BP5I0S6u7PP0+iQWtB2qX8j5r06OJVuIh67Fm5Fh0EDcPlWEqqXCMCfi38AujyJtFXz0O6pp6zhTsPddcmB3EioApdsUMusM3jfEyNm490GL8BNdyV3SU+NN+IoWKboHc3gvRrpiPvieugQ1gJb7reUkZ8QMQsTGuiARwONtt34GHY+qO/gabdxCLY/uMiVt2C9RzU2AI8r+ckVamN+1Ivwatccj3erjZ07gbb14rDtZjV0YG6XA2D5tddew8CpA9EczaWSb4MGDcKJiBPo0L089sWURNuqleHnBeTmncLvpxLQrY6ghvbbBuChboBpBpA3wvVlbbhZHwTUWrwCJ0/2gfbTkpaeg+WrYjBkYFXAi51UapyR0aiWWFbmmLu7WYKWFMFz5+itUaagC+eggSllPiQrBTtjgHpup3CkWjPJ0XEzKh7Fq5vLt5hMUbiWWgZlDNQmdujat+lg6lacJCXUAXvxxb8we/ZJmEz8hj0hr5XcBgh7d0fAMj+reo946skFGF37Cdvrp4vBMoeB6uksNeaw2Yossx41fX68UerlTSnYOqnUFt8KVUflAcC0SfMbTxfAskN9JVgm7mZwQhF5BsuAjhsnrRH5YFlgHkvts8TTQX9gchoQvQVYKG7WCAwnAPcpgn28T3VBYORcq8fB35kiotV8cfJbm3//FC29Zi7zlv/3Zs3w6YEDUvaKtGciXV7cuvJvpPRbVvI0T0zm5Jv1/+Rm9Rj39tYqTnYWFyCLum5TwKTm4F/G+hN70a1OH6kGdeb6k0gZzgmQgfjweMmxMvSJnahYrxF+/qVrgbXWoedPmRBXRpZ5cQNg2WFs8B9YdvSxao5nVIdULZ3FJv/If1Fkee+KWbh4nC4xoEYrs5hMwweseP8KMfxUQmYOrWh6YI0REG7qHDJXgGX1goz0OAqW6RFkfhC9iSwfYM1BKwJ4K2D58cfNEpU2I7VKf5mfzFJMqpEWt2vXLglI33PPPahbty62bt0q5RjTGAmgl9QlCtTMeaIHVDUCRVGTwolpdOPQZpwPaYqgmAiUaNcOIchB7K65+HZHIPq+1he10kyIvEAhlepA2gas/yMQJSoloFb5h1CimEY10qFJZPBgevhFJz09vWJ1IH7A+bd/knFec8NmLcVAvFfuE2WNGGNGGhQjznbsr+tH0TKUeRJmW315Gw4kHncKLO9PPIYF51bio3tGI8CTG4s7aDV+A462APxCgOxkzJj1Azr1boeIXZcw44PxeOzpYejcsy+qVAuDB8Hy5yNl+qCKuw4rAl8kJClLAZ1lZO40atQI1atXl5TnqYJPtfxsTw9069sLlULKYPf2bZJiPlM6pqobxW7dgKPhwNiOck6kJkXaJSPF6FA2UGvcCpw6xbp9WktF/0E7sHhJV3gtXozH15lp0vXqBcviUIo99hgTzO4yy8vGiROnkRAbg+NXrsAU64l7H+uORmVDcCnyHLbtWYgLHn0w+vEG8PMsXK7snbhzikh6e3ujZ8+CuSKPP24ZxezWzZyI2bx5SdSsqVBO+akj44iRZS1YLvmiHFHUK1cqRJYLde8CWJ458yQGDaqC0FAnc2WVjpQpswyxsUUAlrknWQ8cHxiFjpuewPEea1DKR/QaCSNBpzSjyiybx+iZnno4ab3cCzPlSQvylKaG7BorR4VFo4gpwQ2jpCpYFn6XwHKCSXaMkzKuGsFy+aWAbw7wXBmgqhLxJ6NAm6HBfQPnBdMzRBMrHXBKOU26uoZrKcWB7FiUDqks+SAYvUxZsADzOJ+vFwd+EzrF9fAxTY0h7d6GbEQpN1pTkYH/z8fkQFGEgnM6BddS0hB/Kx5VvqqPALLlmzaVI9qCUUOGKXiNG9ZFXEoyQoNKwSPiMPDpp5jRcixeesk1JeyWL78gqWt3bV5O3hc4kDX6+K7XcU+J2nitDoGWYjbAMoG+2yuyF8EhAWA64VgezlZw1JHIMp0UosJ8oRYex0++MznLjOZRlMmaOVJX1PF7tntG4pWzSLuZgPJ1bAmO2G3G4oBLx3cjLYU7XuDMnnW4ESsnnLQdNAaVGunp3TvWvpGj/9FgmQMwXqnvx2FuYWVEFLBM5ehLqy9JoPqrJV+B9GajRholFw2Wfvryyy8xadIkaRPMDXFycrKUPzZlyhQ0b95ciiR//z1XDODVV1/F9Onkpzto/KiKWQF0JqhGjOEIMGJTJ44gp2oVbJ9/GAOfb4/YFStQqk8fRK+eh4RWPVDywA5klb0flUpHIC+vNcqV8wTSfsW+M/fALeEMGrRsgP1HzqBWnSYIyf0L36+PwT33dEHDhuZSVg7eYcHDFWqe9AM9wOLHYBQ9DvpXYG1ZeviHVulV6C442gBpx8w7+72TtSQ1R1vUHM9IhJEgZcJyJAAAIABJREFUkhGwzAgplZgJkilS86uZVlnIXv49T+cmsGMo8LpadwsY+ehI/LnsT9RDPUQiEj6lfbD+5HqZXfJeCPBcohks866Zz8jx9IDkHCMAXrNmDSjOp1pKSoq0TqSlpWH0yJEStfr3EyeQPWYMfmvaFDP2ayTPmelAv6WzYJlBGq2KOjeUqvrxYKDWRH2wbDLFY9oHp7B/V6bEPHVlrdDbNUnSExMRezEKseGeCE0vhsux6WjZogHcr+3E1oM5KF49GaW8uqBG5cIBtNt1P+J1Bg8ejccek5XZjxxJxK5d8fk/5z8raleJey2mndCprBqdzDqRZf7c+utQ7K54XR8sU7yJ+7TCGsU8+c54ARZ51IVo12mwzGvyWy05y9OQmsUwogf8vXzhxupJfA81EXipm0xJ2Kh0WP0203mrVGyT2HYasLz2yh8IPOuP+wKay2CaZLM9Stk/+m0UkOuxpD42dZqHjmHChkYFy8wH1gEP9evXl/YZD0590DLtijEZNUil0o3F7+w+zVpBbCpWfyjEMzGfegWLj23B4AuP4fj1G8hNPYC8Gq1wz2+BOHzyMKqgCoozH4Bi0ayoIprYV/5dHWuWZecY8rHJWy0XWhp+OPg+2tQaD7ebUXAPDMXVOVlo0ao8do5uirYqWN6zB7h+HX3690d4gwaYVcrMXkHz5sD48Zgz5xReeMGe6Ijxrn/2WSRefbWuUmILoJDji/vfw9i6z6BOMevOy09PzLMEyrwk0yhJKtALMq0G3B5WwPLFixZlB+32lmkCanUaawfzndLTFCYbn3t69Vb+A8s6I0iWn2N6FXafmSMHuAosz3upHa6dk2uDDJj4E8rVkRc8b98AuHvcfk92kYJlflfo4BZzPriAkY3nqDCUM5FlDqwNsEyPX5kyZWT1SX+m/qUjK0tPplJ/pjz11FOYNk1evYsXLy6BZaphqxF4UrRpQUFBErW9adOmOHDgAN566638+pcOgWUxMsraimIlDiG3zJF5rR6bl5uDA18vQGjv/qjqD5yKPYiSpTrCM+0SYkMjEH2yDPKuuuOhhxrg8uVYlCsXDuRlISvXHd5enkBeDjKzc+Hh4QVPT3vyzAZ7SO+jmNoqipdwnbZV3F64xN7rEdKzaVnSMgJqsBeFOizHlCvlrRUZbdsoWGbEgYDZ1hLDjxjHlDUhmbNNkSdGMCmQ9280Ogt2hwIfmMGyl5sXwkqFYcjTQ7Bnzx7s3rYbm5/3RJtKnsANd+C+RGR2PI0Le5IQWrc6vHeHIogb4wAZLLMsG1MvtPb1119LqRnpLMNBcOztjZtZWZJAoBfpzqIRLDPPnvnQ9pT7qT+gLW1LYWyt74bP2wdo1mwNoqJSEBbmayWy/PefCHk5OciDGzzc8pBj8oCHuwlw9wCys5Hn4YY8eMKT6Uge9viXd34satZcgbg4sxrhiBEnMXasjMh8fDzg66skiIrfDooRifW/+c5rb9UZsExxK1f4BFlRjAHE4NsNlq/i3HVK0LujTFBl+Kt7lO+nY2HDAAxu8Az2X74IjxsXEFDjXtSd4KkPljnWjFqSWSJtDnTmCe+RLBShju0bh6fhLa/nEJQZIN8/30mmzlCLi3p3SpWCm9m3UNxLo2qtgmXukz4oeL0ZM2ZIFTkSLiTIDg0VVHJvpq3rLH5nlXWhSGZ6/pzMQ05eLjwvyuucyc2EXDcTPH3cLfeJDNhqHeJaQTN1rOnE4F6TezuCPgeDB7bv14ScvGy4S2rb8ouTa8rFWc+ziHeLx2+B3WWB5qVLpfJT3AbTt+9ZvOBEKGqwTDX19puGSM4VXw8nnH8kMLAeuNaCg+Gm7G9Nfn5yySyjVhiwzGtwX8jUXdp/YFln1P9mYHnjl68jK10uPBhaoSY8POWFoF7HAfAvbjAh1ujkK8RxrPlLgEhqsGpz5szBiBF075rtwQcflBQ2HTZuzFQPK08mxYjqg46CZWcT+ScBI0+PlNWNw2RAzHJKjhiVwrt0kd26rJ/cmqrUVmz2bOsqZKUulkL/J/pj0rJJUq4irWHDhlItZMno5RW9oNo6qpaPxPAtUMTtWlIaWjVtoFNKQW0mDcc3/oncYr7wq9QYlUIykZLiiSC3dOy5ko1GVUPhlQ2cjYmCn19JlK0eLol2FtoYBBGjGuI9czNhjQ1QyAu/c/QLpOdm4NPG6qpbyAbv1OlGwTJz8smqtQWW+Sy4z+ZGWi19Qm0Xlopi1OjfZhS+2xYKfCiDZQomVatWDe3amQu+37hxA5999hlM200wtbmB6OhzCClRByaT7Cjz2lIG72wchSyvLCmqzNJwQ4cOlerZq0amCR1qAQEBGD1aqNfMDQjX3N5ExYIRLLNLFErkJllr3ECy0hUvwf2Roi/EurWihYf7o0QJyw3U4MFVEBzs6OL8b5sYt/d+xecWFOSFihXNQGnYsGrm0koTgAlrJ2AC1ZMZDRJFCp35dpAdKtb8ZmT5h1DsPnpdpmhr7S4Gy+zq9OmRGDVKVb9Kx60UuQ7irc9jsen6GnQzjcL2fevR8dV7cC09FLVuKV+4Fd8gZlkHlA+uLoGj3LxMXM1KQ/mJJWTgycisGPF82VLoS3e2sDoBKe56xKumshq2hTFSqi3px0D+oY/N3zBqu5C6bQssJyQAZKXx+jSuEXqUeldNcUa5Sd3mXNRGKDknuUXWfoJ5r6QAcy9ExgvHiNsl/tsse2C7hypY5lF0Fp64DeVn6wA/TfoJ/ffuBRQNGt1OqlIedYARy/Zg9nZFmdwFY66NLBe6SWtg+YsvyJGXNN2khA+KHRg1J8Hy9JPfYVTtJyzBMt+TVQYUto32zcHj7gwNm3nLfKHM7DTLbtMTR0+UlUoXDt6jw4enJFzG+SPb0eB+y7zdmAjzbmXL3LeRlycrBAz+cA18AwoZ7nO4l46fYBQsy++DAy+E2hVXgGV6uQm4qeRAi48HTnHFV6x1a0RFRyM2lrUZZBM3tEZHpUaNGgijmIRCj+5Xux/AAvf0I7iiggmpb6TMVgTc2pld+aa2yrgyV0sn38ho/5GVheSMHAR6ZiDZ5I/Mq0fx9aELeKRRa/imXEOlpk3hjmwkJdxE8ZIlLbQwki/twg8R/ujZNByBWXnYuHsHSpWqi0Yd6lno9hjui3iguKGnt30pcCo5GrWKVZFLwjlQQ/3YjTOSmmphbcXFTehTQSNmUthGbZ0vjgGjgYzecs1Ta+o6e21XgWWtM4pfQGpsMerEPjLCIYi6Otvdu+m82IwERN48i05hVlJrCJbprImaCTQaiirVa2HYM6rSqflOvv32Wym9YtQo5gIAG7YewpSpC9EinZM9D161N2BHMRYXlYPBV7Oy0KRJE4nVQvYJ0zV69Ogh/Zs5zRbWpw+wgomFGqNDg5ETa2CZkec2QFJSllR+p0QJb+zYISYXMjU5F14W0rR309P59/QlNTUHhw7J6Vg0RptiYswLg8VzE583lXjFSC7nQ3mgT58+WLRoEQJtCJT9GX8QbUox962gvbBvIuY0Hw/ogOVntnTGtClLUWyzTl6uAJavpMch3E8Im9p5nAmZSQj1CZYZOEJk+ejRJEkluEcPuZRYYWz6y5EYNaAGUn44hFvR1eHPOrv3nUHkkBxUaHkvygeXwv969ULExo1SYIAE9n5vvonlzz6LUtselwWttM5GVh8iXVR0KtBRpc3r1XbcUbDM6cDqakI5pj0JRySaLWv3St8yo2C5MINo9FzOzb4KyBWnAXNpReP3RUulVn/n94Z58NyS6eh7We0KKb6MJIsEHjoEuBflP0VFMOPejgHWJWP0wTInFMdEkA4YMWIPZs9uhX37EpCZmYe2bY2/M3r3z7rN06ez5IwCIMV630afnXicNbDMY1SxN9bA1hNgs3Y9Oi4YvNKKq2mP5/5DyUGfemI+SvuGomvZtij1RYilg4VOGLmoz223uxMscxgIpsX6p7d5aL55oRWGz9mD6QPMtdCemmGe+cVLV3C9OmkR3+NtB8tcTPgRNjq5ryj5VaSOqZaaCogbgfLlkXjjBm7duiWVOjRDZvuDx3JOXfO6SotoaJlQKbpjYbw+KUvM0+Hm2Zozx9aluOHmYk+GN+mw1QC3SgJYdsYJobleZuopLD8ZiNaeiXCvWxlHfj+PFo39EVq2KvaeOYMaaSkIbdAUHh5xWP/5DnR6pZ+qOWR/kBw9gh8mLoiqiboyAUBeiAnfRa/EzviD+Lal8Yry3FDtiDsA1tD9uLErkuMcu7GOm4fh3K2LuNBLdcvbOJ8LeI6VMaDTj5sEbrTUPFHHumI+mvmHPwKQcZp1sxdZZgSAlCbV2HdGotW0fX7oSYl3Ir3e2Vtz5LyR+ydjVjNFtdXgibmmPGTn5cDXw0okld8a7juGhADlW6PKuKMY9pRaSNV8EYLli1kdceHaIqSUD0C2KQghie7I2/A9Ao+bENqpGtxqMlQi27PPPou+ffti4MCBUt11AmVGlzt37lyw586AZT47ovI1MljesyceqphTPFJRipyQ7Qux078kUso/hG5qaT+D4/bfYYUfAZZoUq1atSAsWGCup0gKPCnUkg0FIGtAyiaupdwP6eytT506JX0LmfajZxTgaxBcAwcTI9G3AtGDpY07PA0f3DNaFyzfzEpERPO9aHtEJxxJvE9fz2Jg+smFGFWbnTdmT+55C9uu7UV0r42suCNTlBXd0fxyVsaasnrU9PGRGPV0XSAsC9keHvCq7wFU7wFEmJHurR07pGpGNG5V6rZvj+PvvYeAfo9b9Cn/IgpY/njpt3i9ruJNvE1gmX24lBaL8v7KC8xtKb8njxZMz6AuQnBwsJQK0r79bSjTxugwhb5Euj87bF4G7T9Nzic6HUi7pYNZ0J6yejIj1Uyf0dOiZXuMVNNHFG7/8g4fYQ8s6whXESyvXXsJy5d3xLx5ZyTgXBhzOVhmXr61Ko9kRJKROmwY4Ahb0wmwzDG5lnEdYb6hsniZyJ74DyzrTJk7DJaPbFiIlOtX0HZwYcJ/hXkVXH9uQkKCRCOkErNqhw4dkiIfWnMqssxGVA+h2iCZfwr19mYiQLb6+b1AQDkgrBFQWo00/gHc3HUTHyazHgKQmZmJpOnTocoh0MnKygBkQBnJNP7ggw9k2s9V4I25mmeo9kn0fHK/wi8nyQKkp1IIRS4VKpv4wioRU+nv9D6LmJsbCE2Kkag47vS4ig8oLw0/L9uCMtVzkI72eLD2dWzddwmVgoLgVbU2AlNvIbh8mUKXJ8i/5GkAIpudH0c1VZkfNTsO0l8vbcHD5SlR7pj9eGEdBlYqlISlYxfUHL0z/gDallI2oeJcId4SI+SklllL3VYjy6J6LAW1tLmlRntKD3rBNFjLswWwPP/cL3iyKl3cgnFDzkj3q5qLThIo2dy80tvreIlkm3eyLOY3DKjoPBeQ4m3jj85EoxK10U9n8290GHWPI+WZyuAKnn5g0wP6NGyuLW+8AWQk4GpCJsqWNysNS+++hkHw4YcfYurUqVL6S//+/SUArWu2wDIZLwy4mX235iYUinZGRi6mTDmKyZPrImrDNgTVC8HJuNrITNgtgfOIvXtRr0ULq1O1UGP3Lz45KysP48erSauAv78HvLzMC8IbbwgKuOI6wkO4lqpGnQEnRMWbNWuGiTP3o7uVvffHkQK4s/acuD5xfgnqyTbBMtvREa4yMg1OJJ9D7WJVzNoODFyTvsvprdZ+NtKQjWMmTDiMCZlLKSICsDwmyygNGgY0teMtyhf4AsAsK5HSroDlTp8Nw5b7ma+ipEDYiyzzOF7WmmefmiRKSWOpTZ3IskSnVi4pEUS4zvB5c73SccJyz/Hbb7/lp5QVcjj1T2efflGqNLjiAiozkSri2m+Ttn2qtJN5IWSyFOgCnU38zrqCKahtXAXLWz4FXtNx5pMiL9Z01py/bVssjhxJwiuvOBORkRtzOVjmNlnefhew1IQEXClVCskNGqDpUbEup50H7yRYzm+VOdRiGsi/DixzorF4uK090x0Gy6549+/GNpiHS4Asml75qOjoaFSu7MSO3gpYJlA+lQDUKwucjTa/bCyrYssIlYhTtWwaYjfiNOYBq5afD8w/qPW8uS8lPUVkdtGTzZKhepE+ayICYjfVTtl7wPyYZAK1G9XGKelrB5QuXVoqIVMoy03DgrmzEFK2KR7u0R7bNuyBV9U6aFOLu30njRR0cZM/RGiH6RCiAreTl3DlaSk5qfD38IWHmxKVKWzj4vrPtUkbuLQVFWawQsxaEMeOGykxQBkDgP+Yg0uO9dwIWGaLlE3IBor91BwXe28tKBJD+mN1Jeot7h+Zok+6PDfxpBxyE806mzp29Aa9KEDDYEqXGrPZZ5aA9PrZzQvLGTN2vcIc9en0sVj4/Wa0bdlCKutEDYTvvvvOQvNBal+cO9zA6uifUAuhfPnysKVzILX16KOyWIxo9BCSRmMHLPOUhx7ahHXr5JSD9MNbcb58RwQd+x25bTrDb++fCG7TxmEJicKM4T/l3GvX0nHtmpnqNmSIOezr5+eBPXs0BWeZcxoNgOWnRSXkwrJLrAzoG2+8ATpljFr1X7vAy90LJ3oIipya+sESWB6wF21ndNUHHE6C5QJ9LAKwPHr0PkybplBUeUF+fm8B4TH3oU6xath8P73hZruRlYJg7yBBDdsKWObz09ZZpiyNtqax9ibLAFei4xHuJ6gkq8dowTLXD1KLGcNgwJ7X5PdCjdyq3xc1V/dOgGUGEjjdtNFkoxNQ7zgdsEy9F1YboXGOS0EQGqtjWPE55jddlGCZ7za/+6edA8tMORg6dAcOHxa49g6O3ccfH0PfvpVQvXoQIDq6HWwn/3AbYJnzO7pUF/yB3zHMEXYk95V0vBesbmfZS6Y9FMx6kgXHRLDM9limtnBBeadG6M7QsNlVe4nfdNRyAbqNqYZOjeDf7CSjYJm1G3/9lRwXB00Llo8Dbw98GyvyViE3B/DyBo4do5KQceOaJJSAlKhUagssk6BrFMUhNegbpRwC0bVWSEPvRC1F1Xg35SMZQFUreFBZOByIiolCje5y7q1LwLKjfbJ2PD+26kByAyAOpZVhddWlC9vOY7tel2jSuzuT7+SEcYNCqr1qYjOMGlur083j6U2XNdtkoziJiNk1Y9egAVUpgKefroFXR9aVaWNmZqZjnXcQLJ9PvYLKARoeGku1cG9PsMzIMelXqpFZQUVR0jho3BQx6vFFwW4ySkyHRY9yxottXkq7hvL+Liwx5tjoOXR0Zk4KUtOBKxdkGVaLtUYslynOnRZAYtwthOjkkEr1T+1tNPTAMtkqnDMOgGWTKQaXTnnB3z8JwWEVsXPLJgTW6IQm1YsVEEN2aFD+RQer7y1v+ZFHKqFfP7PzuH59O4Xc1yvKyNQZ0JSHdXQIf7m4UZdCLbZD5sKaS//DVoOpE2k56RJY9nIXEnM1IJCqv+N2P4GPv/peBv1aKwKwfOpUMnbuvCatlYUxa2A5oX4SSurURiaL6b1jX+LYmnJMJJcvrRdZLgRY/njLtziUFIklbTQlB7Rgmddm5UNuvyiCydQb0dTvC8Eq1547AZYJ2NVvRGEelHiuBiyzROf+/fvxyCOPSEf98ssvUhm+LVu2yEwEBtv+snFxOh0Y2KBmSFEYSWeDDIBl9VvxNtDgPXkvsGTJfZJ6vQR0C2EtW67FX391l/cjslSG82YHLHcp1QXH8Tsu2fuGaXtgr1Qwj7dW9ssBsDz64EeY1kRPztv5IRHPvHvBMqm7dHoaVcRzzXj841uZOXMm6tatK5U1UU0vskwBrGHDhuHNN8WdtPXhYd1QUrwlINEXWLx4MY4fVxKRnBzVAQMGoHpGBqYQtPfqBfTrBwwRw3YGGqYDmXtz0svolOTHR8NKtWjFKFgW6amyELpsfFc1ZY6ioqLA8aTddrAs9pORQlkUVLYXNBF3neFcc3kbWI5pXL3h8PMQJVcNjH0RHnIm5QLK+YXB39NGn7QUYvE5MdfLlvjHV4oKsXoP4rn8SGrm0Pvvm3PhsrJykZ1tLhw4ZYqc5jBu3EF88EETgALLYj6iI+PkIFjWbVrbBuc8vboi+0L8+JJKRd0pY0uBI3dj9dhZpxdjZE1y2e5SIwDasRTXL5zFzfRUhJ1dgWVBr6PNzno4O9QP3boU9DYVCiyzzjKxGlkPWuNc5W9dzJFl0+ld2JoQhNqVKyM8vHAbsrv0CRS6WxERSVi9muposqWmkm5kNvW9NXwhdb1R1wq+Vw4IGlq7Tvdtz2NtB4ZebNvbb7+N4cOHo1IlPa6+vbN1IqYM3m3thq8XrNcHy7aEqwxczuIQAZh++GEELKjrjrZFdq6VyDL0U7tx9MYpNAiuCbchQ4FFCgqkkrEYOVVLbBGgqvWK2TcjkeUPgLV1/kD33vcVvBu9mtUEyzKusm4EywSDdNRqqmlcv34dJUuWtO+cc2JspVOKAiyTgcFv8hxgb7e9aNmyZYHSeyzFx1zsDh06yOwnHdVwi1ti3jSZXEVhqpJ5uXLA5cuWV+Cni04Opl2oc2US0H7Tb9i+3fk0JO1tuBQss3EKcVkST/MvySoxFMOz6/DVdrIwYFnbJxuR5f47X0Xv8g/gscqi6JHrHvx/YNl1Y3nXt5SdnS1RCK9cuYK8vDwkJyeDeczMWY6JiYG3t7dU65P1gM+dOydFlseMGWMBmM+fN+/WLly4IC9ahbTw8HDp2rRly5ZJarP5tmqVDJQLY8zhZJPMrWW+JvOQttpokO+aGnGlgI66n+ImSH0PScMxaBynWrVqSXnYtI0bN+KBB1xImSCrWwXB1NCikqZqDvTT2u08sXscvmutU6PC4P3bOiwrL1vKXbOIcDjSrggeSBkWy3HZundG/0UATCaLKJzFjaCQP5icnI3ERHPdq44dLYveRkfre/WuXTuJmNzaaB4O5G8C7yRY5rXphNSK9/eHrAArMvkZXecGUc3J58ZRLYXhyDNy8Ng5Z35E05C6cHdzR7OQu5TiwE3dyw8hpevXWLQpAnUzFiG5RDd06vU4znx4Fg0nVC+gPW0ILD/5ZEEBFTLW6dgiRV4PLHN8GX2eCTz55J/45JOmKFny7nFsOfj4XXr4lStpYE6xauJ727dvRUyd2lxmAolrQUflaKZQqDmR2nEnc0kOeMnnM4VloE4UUHM3J5PPoeG6PpjS6BWMqWNExcj4cMTFxaFS111IP2guP3Y+Vd7EV6ZIiD3TskwcBMuX065h7tnlGN/AidpVLgbLvNUWLdZi716BHs/0q/12BoHOeHtgmSBIFEjkXGC7Qr637lX4HquPnPnHYrRe+62yApZZBvGTE/Nw7uHfET6ptMw4uRNgmd9KRiJdSRJSwfIHgNtnbnj55ZcREmJJy6B4GVkUEmAjO5Xj7m/jmd5hsPzDuTV47HgPec/pDjzcYAt++aUjPD1dU9fdEbDc64+RWHVfQd58bHoCyvgpJW5tgOWhXYZi0e+LpL26upe1t6RIv7sSLNPxwb35HZCy0QXLnutmokarIu4NvRekxRYUHJXH/7/IsqF56MhBjCazfmjFihWRm5sr1QJdt24dTp48KaknNmjQAP0YvRWMnrw2bdrk/+XPP/905JJWjyUoJkimEcAXUKZ2yVWERthtOoy5JvBDZ+s2CD7VWooEFWpEjYw1K5Vn7HWXXtK9rMnnCrDMnA0xsvkkANL9aFREu3tKe9sbFjy6czQImFe0p6yoAaNvRlSeFvNZGFCxVnWEm1nRoUvPr5iHzueswWVt25JLKRvLPPTsaVYKadOmoKpZxo1YrJ+/A61H9Zf0XHBoLfaVuQ/Ny8qKby4By6RaiRRwa0Om5Czr/mytjrk2ksI8bP6NTAlGMaIUOrYOJdvAk3PokP2Jx+5eoMw7IQ1wdSRS0sfhg5Dn0bNUJiJ++hJ9D62HW9/rCHqtZIHcYENgedkyoG9fwFNTt4Y5i3Ta2QHL7NrQoTuxcKGzSfEOPaa77mBGi194wVxjmrV2y5Qxh3el9zZZs9liyRKRZaJ+7hgVUhkg2lrD9O2qPl1V1M0AWJaWhaQTaFzCeWEfW4POFKe1a9di7FiZjjj52Bx0KN0C7UpbCamKjVkDy8fW65dH0kSWqbi9+vJWjG/ghEftDoBlXeFJI2CZ9Gh1T8DXjIQE5ozaA8vinoMgzpbwFNk8BOU61NqIG6elKLgUtbxTYJnzhn4Ia6WgnFkZHAXLekJo4nVJT6evqKigzBEgedc1BM5oi7yjZyyXbO4vRgLxiYko5R4i55wXB3bsuIbKlQNRoYKmEosz48Up8mM02rYNQ/k8f9l5YUNU7MEtT2NjJ0YUzPbpifkSUO5c5l6pXJOtyDLnt9vvbo6DZQYiOPdtLQuUP2HKpCh0p3ZTC+DpNN5tfMA+P7UIP8X8hqVtp0lsRGdNFyxn/PAOGnfjDryIjZ42OXdf3+i5dTa3r4i7/ndrvlu3bsjKyipQSmDBggVQo8UExlpbvXo1DhwwkuxrfURG1h4p1xx+Cpg5ZKacS3ynjE4adb0Q9yuMzKob0bIKJc2FfXQKLItOQLE8E9PlRM+2jX5eTo/DJ5HfYljV3riniDZoB5MisfDcKoyt+wzK6gmY2OjfxbRYeLt7yWUCVONHTqwxKt47822taXoxf0mMHIjncb+sWYjPn78llXJQ7cyZZOTkmJW6Zs50wjNyahMulHgAlYilD/6Kn66EIKwE0LxFW3w+VaAXaoGp0blmFCy/rHycVDl5tX06jNg3vY0dgQGFcLQOTEaXtyvRS37U6EOgCqsVm39uBZ6sylpURWtfRy3Ds9UpIXybje8l1wtSH00vyuJu3Ow/0gB47Ll8NW1tr1q0aIFXXnkFjz32mARiWAamwDjZAsvMnGHQUK9krhJZ5jX/6WB53brLiI428y9PnLiZP9RVqwZi9Oh6APGy+NkS1wJGoliixlWmRqDpC+WexUWag0ZK0rxWAAAgAElEQVS6V+aXdojovgqlfMwRONKxxYoX5KEeP34NubmV0LChL44eO4mGf7DGIbBn/lG0ym4o573qgGUeM+6FJ/DBHJ2kZa4VJNhwrbFjrHFet7gNIQhBWHPSpCN4913bwp/2rsff7UWW3z7yOdJzMzBVzHMUwTJ19uh0VB3TBF78G3XeWNGATkumR6gmfq85Pflp4Ubf2Zr1qoCXtZtVy+rQyauRgWF5OqbbzZs3D/fff7+R4XL8GD2wfPAgoFNdRdv4rFmWEc4ffvgBu3cXREDaPakFDZsBNSpnW0tT5fee3zKdMuGO36z+GRdfWouMsF0oO+Q5BFYSamWpZZhYUYKVDMj2e8n1YHnv3gSEhPjIuc/cz4rrnMGbnH7yO4yq/YR89P8AMH1Eb8xmAm4vOQGW2a4quGurT2RtKnqDrN1ezCsQgZ7+BfvkIFjmJcnGKCyT5z+wbHBC/d0PY1RDDwzv27dP8kTT3nrrLXh58etgtpUrV+LwYXNZDGvjwPYZnab5pPvgavpVucYT6W38RrLu3b/YRLC8YsUK9O7dW95k3xAGhUIfzPlWzUVjVndtT0R2V4voFs1DaLC2l7Rpc8iUciHSOeI+ipRTMSdMbFQ8R3seF3lNKYmUlGwLAFyt2vL81rp2LYfFi11dh/ICLlwojkqV+C5cxNl9GShRPB7ele9FoLdQGqWowTLvkvXCxfKn3MzTaSCKU2kfGHHHFiCrVzbKrbgPl/v8ITkzJBMVK/Xy7JS2aq15CKd6UG676Gz9le1S+ahNsbsxtIpzaRqBy5pK95b4iDkSadFjAmJujBmZkMXsZWO9a1XxeqWyEVBF/Wzc8sSJEyUtB9bGpSr4iBo6BUJXriSNAfNubsdT1QT6iFIeStJdEMsPqdcjYFEi/v8EsMya0arFx2egVStzCOuHH9rLtaRtrQVkT9irR+6q6clvHKNinCu3GSy32PAo9nbRqKezslBgoFR/WbLoaCRXLIcdX81D5855+DP9cTQaUQy+O4Cl40di4K+fw3e/pzx/SBPWpGhYBcts21ZJJGF8X9g3Eaz5fKm3lfwnYT3M13Yo5PPp0OE3bNnSBe7uCuXVCA37ueeAqVM5gPLVtSkzXDv52vIbRRO/W3rfayOqzdbu0x5Y5nn0KVCUUUcztWvXrihTpgwYEHG1mW6lIqOHCfFzA5FwBcjNy0GTkY3gIejUJCWZX9Bvvvkmn+2g9qVECUtElpiYKNO6lWIhrB1+4sQJiY5N++KLL1DZuzIiV0ZaBlzoJyLrSWRsc31mapErI986g5g2NhJpT2Uj5UoWqnQU0gfVOsuM9JK5wu3AjbsTLFvcFrf6ZM2Q4q61K4BbORkskw6vpk4amlsOguUuW4eDgRRp36rtkxNg2VAf7Rz0H1h2xSjexW2QYj169GisX78erMfYo4dl8jtLmTDXiWaNhm3t9kijnjt3rvSzj48POm3qJE9sepsZuaLabjfln7t4jG5H1+g1vfde1mCSzdTNJEcgxPQuUgENpJbdjv4WyTW49zdXX7Gk9nGe6BnLGNF7rBo3VWJNY815Fy7csqBhUsW2bFlzUpO0yS4yy8Th9ZtwNbgCurWWeZ2pSfG4iUCEl5CpoPl1RO8EWGYHqAzKzQgFzmjM5+emQrT9wJX1cRje7l3MbTnZzBbghow54aRkkynCaOptoGRbe1y/X92FzmXN75SjjzU2PR5hfiXN9V61DTCKzogAowOiRhYfrarTw+lkSyhOaFMEyzb76uWF6RFzzd5+HkyhQi7dZMXogWUhn/zvCJa/+eY0VqwwK/G89JKZ9uPj445OncrK3xUyS1RjNF1M/bO2htgY7FxTHnbFHzJGU7bWjhWwPGDnKCxra1Ce2tHJa+d4MsJKlSqFVq3kGivLtv6Mlk16otKlmdjm9jxCX1uPeh8Xw/y/MpD320UMHz9STkOpopS8Etp3BVjmxreCv40ax0UAlvftS0BwsDdq1FAUN3cBiLSR+qfec/fugBJA0AXLdJCRqs8KG90gpRKR4qlrjGzKWyTHTQDL+64fQ93iVRHASJtodwgs7//6CKqO2w2/E0Nw81YAvIY/g1GhyUhQHTQkIK03pzGxy0z5U83d3V2/BrQAlnksAzxcN2kUm50ycgrAdVnLTmRlCx8Aqt4A91X8PhWlpSThxkeeCBhxC1kH9yOgh1Af6R8KlgeV+x9+xDT89NNP+SrlhoaYwQ+q7dsyitDTuR8AJGbdlCpt+Hr4FATLJCCQCaNXaspQZ5w76M6CZYoRaeuZau/jPyq2oSdLga4//qB6lVya6eOPC/LMgoKCJGEp1jam2FdkZCQY5ezVqxfKli0rLWb09lWtWhWxsbEWtBjmMlP8q1JQJUxuxQenUBFFuizpMBpVRkOd/6cdRPofP8qqbZT/w22ReWenpyhIWunEiNk41XOdTD+xYx8c/xpVAyvg0UpO7BKFtjNyM/HG4WlSO61LkjNUCOOHTCznoNy71CK97Hq6Q8wBMzMpAfEcBn41tOBdu+Jw9qyZhrlxI0N9spUv74/339fjqRbinlx4aj5Y1tbqNHoNozRstqeNLKvXIEDmc+B0pAeeUTHSILmpY6SEQJo5RhSdYUkH0Ujz4qaT1EKmLRDAkJJo0P6MPySV/BpQqRt81Ii1wXNdfphe6RNx7kkTSqGnihcXz+PUU6M6jMrZSDGxBpajUmJQPUig8JHdk22pzCw9D/aFbFi9EtUCWB479gA++shAjqrLB9R2g4sWnbU4QHxvBw+uAjI9JCPtXy2HIz4POijsUFoXRcvlDodUMVa/lOKFpX1D8Elj0nqsG9WSGwZrcxqU41WwTCzI9U8p2BDycysJLD9QhqEQ68ZqAy1CbdE9HH9QFOCp0WEWYnaPxrWjC7D/eh2EFPNEy6YVcWLTQZzfUg1VQ9Yiu99A+C5aiZp9n7MKlqceHov/Nf9Izs3VmhJZpnq9p7snnnM2LeJ2gGX2/TUAZMVojEJoO+IOoG2pJqjy6HO2wTILHyhOhY2xu3AxNRbNQ+vLecRaKwxYZs4ys0zcAZbFuZGVjHmtNJQrgmW+K5oqHnz+FEqNiIgAgelHH32E117jzTtv27Ztw8WLrCUo29ChQyWyEZd/yoHwUzBEqFbC2vJq2SfDV9WAZZ539epVqWwflZiblm2qD5Z5oFh+iMBLjf4bvrgjB+Yi7dYNZH3ogeIvXkbevuPI7jnAvL1RwfIQ4PLX11C6TAi8kmWGVsWKPyMmRlUHdOSa+sfWqPELzpzpKzuw+T0vzPbHRmQ5IwqYXGMB3seTjoNlUuJtL7EyC0DJ7ba4U70+MQ1MdJwWfhjttqALlk+N7YDeYy2LttttyZkD/gPLDo8aQRaVrGmk1zzzjL5CmoeHOXHqzJkzkrAX/yafqqqDMkSXJ0WFx42TwxWqF4/XSU5KBgG25LFTjVjKnqKkw3f1NzyB1CfRxDGin0JDB+ahYokuCqzxI1YY+ypqKZ6rroYI9VsywWQ9ciacQtrLho5UWDBo4v1z86F6DentE/O41ObE45n/ypqKqrHCmGYfmptrzh1OT89FcLBZuWLevDYYOtRWIWSD93AHDouJSQX/aXu0tCWrwJG+cE/GTbk9WwhsePBPdN06HLOavYMRNQXaL8ecy4C6RycQoa+NaQEEZsxH4zMjsKZwkdZYKpT5TTSj5ayUw42WwrF3e1Z/176bPFB8P9UTRaE4sTHxfI6TdvNh7TymabPElhWbNGkSvv/+e4mGLa4Fw/96F0tj1iO5/z75TF9fID2dC4a5JRUss0yUtiQajxLAMkHpkCG3//3IyzNBLMH55Zen8MorsqghLSdHyQlQx1cvt5e/UceEDgEncn8ZJS7nH4ZK2triTk8moM6aHhhYqZtt4SrmkjPiSF02a/NDpw/tNj4uOSlfrEmupn1zX1xPAtZ7umiL7+qf++ijA7F0qc6xdHLTP8N/CP643JIhoRNZXhW9EL1qDtUHy7zsdGD/E8cQ7BWE6kFOlq1iOwLluVGjX3HkiDGHh7VRKxBZ5oFWwDJ/8v6xIbIGHgXEyLI4TuqF+K3j58hKtQVGmpe0+VRS88dwAHxnnfnUC2DZ6sxgTvRBJeik6Jhw78a9BdeY8ePHS/vFyZMnS0ERBkdsGfclqrFqCsVgRRP3ld1M3bA6biXw81ygXj2gQgUiQct1y/6ULngEmWSvWv6ZlGwK1H4yahRw+jSgV4XltoJlfh9jkTArS3YudxgB3xNroJD35c7zmQ8Geg4fIbFXrvfbLTmoCZZZPcPHR/a6skzae+/xQTpnLgXL7AIDXnpVX68Ab32/AO+Pvc1gWa9P/4FlncnyX2RZKsZO9Wja6dOnceiQfiE0bsQ8FRVV5sQSBIsWGZmMevXo3mGIj9YJP/74rCQ4U7t2bfTvL/MxSbHw9fXFnjF74Mmvv2085twb/nc8i147tfSDVr/IwBixbvV338lCKU899RS+/dZSmbAohmTbtb2ggINeyQCHryeCJvH+yZjUUlFJ1RVT3cXjKTCl0qWUTixffgE//WSW+u3Tx7zp8vBwA+nU/wS7rWBZyRNacWkT+pR3oFQZnRncQDPaQ8oTgZo2KMFny1RJ5tDyw0o/i0iXv50PSwvm6Yix2LUItHO9fmnPF+cq8zeNlsWkABDHnLRtK8YNLHUimBKj2rlbl1A1UCPjvnAhQzfmVhKUthnJu0vA8qlTyRg/3vwtuv/+sihWTC4BSKtRIwhNmoTKtH3tWkA9GaZkcO4oRCXpJPXZkfZeVCq2TszN4zejUK8484qsmJNgma1RRbpJiF6SYMFrHU46iXtKqKUP7N/Iq2OnYer7r8LDQ4PWOJ+4FSCVmEanGd95/j8pxkKQ1AhYdkl+uIvBMkv9jRlzAN9+K6RqaMAyWVV8tk1DBEqcAJaz/opFYjCQEhKLEv73oCRFjG2A5TyTCWMOfYy+FR5Em1KKl41LL9k7jpoRsEwWBp1KjGQqYHnGjBlSfrCqiK5elpTmtLQ0+PmZ1eEHDrRc/JYutcx/f/fddyWhMNUefVTY6Kw7BFw7Djyp0I9Wrwb27QMm2VLtNTAIIlhevhzo1w/5YDk+Hgj8GJhZsBqFbmSZ3zCW9qLRqW+tWoaBblk4jfl9efAGUhKT4PZCFQR27Ahs1eTjK2D56jfxKOlTAl5feUrR7tWrLyItLRePPlpZuurbbx+6u8CyjmAc+5mZCEybuQBvjn9SSil0qDJOYSLLvLgWwN8tYPnwCw0xaArdpEVsxH9Myre1j+OgMO3HGc9cEXffmebT4oC8AODSacA/CMhZswpVU49RXQtHjhzJV6YmqLLmBaSHUDUKcBk2MlfVGrwEfsq6mIY0zH9wPl588UXJG8k6y9OmWcnBMXyxf9iBLB1CuhPLjiiKfY7e4WeffYZR9IzeRrB87MYZhPuXRoi3trCuTu+ZMij6YYjrzSVK5ciJaOJ84t+ZkqSIc0jpFRomKJWnRbXp+fPP5Lc2YEAVkIr5T7d8sJxSWo7mOAMIjEaWCUh0RGwNjTFzmznXGdxhcPAi8HrVT9Gr/P1oU0rxgpNVSyBNTEc6Mp+/s8qvtjql1Y1j38SojrUlUE9vTgUH4vUcWELtjh33kmSWWPHt6IHlAm1mpiPv5+VI6NcNL+2fgg/vGY0qBNPcW7EkiR5YZiP8liayTKxrIstkd6xZY1aL5yXEd7Z27eL48EPlJRfHmrpSZCSoxiixHjWQAJMgTQTLdgf4Lj2gEGDZVXeUkZuFVw9+gOerP2oBqOlAj76SgwoivqAYFTE3nVy+q2R1+3695EjoFQACvnQULN/KSUNOXi6CvcVE/4J3WWFlJzxbvT/eqa/wZV0MlnnFmjVX4PRpwfslMWJMuJJ8BoH+5fHouidQyi8AQ8NfxQP1lBSkF18Epr+En6Ov4uHkZjhRzBt+/scQUqKJGSzrjJPV5+gsWGZ1Aj4nW/qFKljmXlopM2VNzJViWVowTHpztWpmFkq5cuWgVaq2el+9JwOPvVNQ86KwE1oEy4sXAxs2oOnOneh07hw+IXWFjnYVlzLlK1a5IHECvw00tdQ4U4tYSpN7N7I+bKUJcq8j6qCSVWDeohTc/4j3aQ0sE6DzXaJ0AKe56ngVnun48YcxcaLz6W/PP78HLJFXK6AYQI0XoXz7x5Hfol5wdXQPV0U2DDwcK2D55hkgdTFQboLMeNJLJbTZOh0Vlp+TgocrQmgFftCCZWqlGFDhN3C3hg/RpWHXSTxnuIFCH0hnLZXsrBnFaylsokejK/TFb38D0WuB5BCgwfllcHvmabil3UKQorzIPBPmEusZ1edUo9KlYRO/V9xky2nNcr6iUOotIyMDOTkyf4xRZTVCbfg6/+QDKVbGVDjOQUZD6K10Iih8J8Cy3cdCEQy19AKdzKIejd40E+cTqdPqx4kXosNaoE4uXRqNZ55hgqtsUVH9EBBgrh8bGKipJWu3s3//A/iBeeCBjdi8ubNcnkGr6GvkFm8HWGY/REppIPD8lomY3vQN+FF0QzU63bi5YakMqkdzw8ZIYmFMu8c2p6TLrTLfWm/q2DuP5zqwdDp9C0xFYDKfjhkBy9ev7UbGxoPw7/48Gv7xIM49/Du83D1lsEz6PfP49QS8XQCWg4LMYXE/P0+cO9fP4i7y31lS8FWCEo8Qn5Hm2+L0OP6dTlTBMh0FdKbqpS4U8f0w5abb1mexqv0s+HiYI/xUxV6xcg2GhA00l0EaGyS/r7TxV4G5LYEbx2VnjAYs5+TloM28UvgrJCn//PjYcwgsFozdF/ej6brOKC4oj59KjgYBs0W0VufeCe59hX66mobNS+qD5RzsubAEgT5dUbd0CeSacrH8l1UY0O8ROTWKQlT3tkJuseLw2OVhpqur98DIsiNgmeJTdBbpBEPtTgl+TzVpJbsTDqPzlmcwseGLGJ01TP7m0uGnpELZA8viXpLsQ20FFLt9Eg9w9htm6yJaGnZeHtKaNMGsI0cwRgXLaiogncGdhcasre/WwLL4zWBKsVljUN7vWRaHsew182vZLkuNlrMSWSYAV0siKeL0Uoknc+o3pkw5irfeMqgSaWXc8sut0XcplMybc+ZHDK3ycEFhOFvjbwUsS6fkAG5edy9YfmzXGPxwr16xZodmte7B/4Hlwo+h3RYoof/GG6wYDszIykLsggVSqhCN3yYyaFT76ismuMj27LPP2m1bOoAbMzEiKEb0DDZh7EL/wqOouEpvnZgjKubGODAkIliuVasWqFRu1CgWc/ShlVJtVoeN1FBRQEucH4zsiPoz9NXwnlXjBl0ogQzNfJo8+QguXVLr6ABNm5oPpgppx45O9NfhG/x7ndCu3Xrs2NHtjoPlScdm4936Zjl2fmg6l2mDJ6oqbnlGvilloIJfa6JkzJljKhwjhKRycgOjI6KT/5REQTA67LSsUu2apScgpqdfZWetm3ZyAUbXHmZ3spy9dREsTVUtsCK6hTPcVdCe28siq8BXLZRwjvYQ1kRWWTzCbyJYHnPoE11hqVvXjiBp5EQEzvoSwWGlzYLPfBeZqcB9FSNKWlPAMv/s6bnQnCMsHDdmzH4kJ5sdsuL7ysOefVbg37J6E2sIqyaOOTeKxpjDdsfb2gHvH/8KVKvOjzw63ZL9E0lvZh3g/DJp9k8peAQBMqmzTEVURL6caaYozhlaoSYW9u8FPFZDbr6pzssy9S3gwBR5/deIzNdb5IHvfP5CmS4pOJpYCw+V98XVbG8kxZ9HhY/qI8gVysNCfvDRo0lSyaf69eVylJKlX8Xve6+jmPsNlG/XVmLUJsdlolhps/MuNSsOPp4l4anogdSsuQQH/2wPk7c/MjPyEP/LH0it4YH6HR6Cr6eChGbNwkfTp6PEuXPwHD4cEy78jJM/noW/UgpTYolcEJ4KmR06ToUCz43jyFeN6Rl0rlO8ylHTActsYvH5tRhcmcISkIXZKEehgGVHaNiOdqfA8UUBlul40YrIT5mCd99+G5PGjAF0xGvt3gdBLbXRCFTFghj29se2vlWs7sGoNdvjslnzOUDYv0t9ou+RG3yRjcjNfwxw5EgSVq6MQdmyfpbrrt2bKXiANbDsRFMyK4i+NiuMBlVv47ZGlnkjZCuqLCQrkeUm6/thX9dl8HBzQvDCzmD9B5admk36JyUnJ+Mgi7Jzbb1wAcxRFY2MRq4DLNEUGhoKbFPCciwptH07IIhyFbgCvcCqyjCxieg8YYqI/p7OhXf3L2uKnkvmdKl0H7EUweOA+0P1kDdYTwXB9jiJwj6OLDZP7nkT81tZ419qIrysCStquvysAbzsohgRppqrCm64SFLWUrBt21SeEyRg/O23Zm7S3Ln3olo123S7f9nMsXu7hQbLHH4KcQllHXUvaoOGHX3rEqjCezP7lkSFtGmMlFJAit+fJxXBGnPgSj6VmwJ6zrm5YLSckQ6y6rlZ1E5bMbVLnIdqJ7T400ppVrsDLRzAUhSrLm1BQmYSxtQReGpWGhn052uSSI81S8lJReTNs2gZaiUiwD7TCcCog2Cst069gpBulaUIPcWoGpcwl0nKy7iJxHgf+H0+AglPvYwKde6BWiZWaoY54tx82QHLHh4LJfYC84p//NHMWV++vANCQgRmAMG3WSogn8opXYuHMSp2B81qPWrNs33sz9cxt9VklPNzJnwH7Iw/iOYh9S0isg7ftovAMiPECRlJKOUrFo51uDeWJxxdhOEztmPOnDlWWGNZyN78PvKefR4pNfOQMi0at1L8ULPZPfCJj8f9ZcqhTt3nMfO4jnojxSxdkbVlDyynXsOOg17wSVmOX87m4sn6pXHJvyHubxiKlV9txZWqJoT5V8DDnZrBSxDPHDFuBT56ow+Cog4A36bICtPUDjmvTPwpUwChrGP3ir5YezQWsAWWyaRhbvefwPorO3AlPQ5PV+snr3fMUimlvDuFZUQqYDkx8ybozPy21XsI185xgmXGYsjSlCuFoW3btlIt3CZNmkh0WVY6ee655yShL5fa7QDLDCqkpcGtaVOYEhKY9Ato9tZO3xOfF1OJVCNQFCuZGPn2cGPPyhNj9cHynhlH0O6Vx7G83ed4uHwnef59CpzNTsHBg9fRv7+cu1wYcxYsn045jytpcVIVFJGNYgFMNR27z+0+bMd29O3bF8uZU27U1HES/F+6p1pTMhfB8i+K84nv4G2y2w+WKULAwaDR48Z8ODr4rInBFRENm+IHFMSivf3223jhBed05lmuafBguhmBrKwsJPBl1jGKdHGjRAsJCZGozrhCvpNiZcsWVBEUPWB0o6pChszf/i9gV3SvCKPIpBWKaR4asHzlm7iCHy0DPXIWLBdommlYZqFZQBHSlY4jTVW7z+I3UqSGisdr5tPTT+/Cb7/x5ZRt3z7Fg02Ho7c7SpbUq/9k4Ob/O0QagYSETEybdhzvP9FEXgMZhXTEjIJlAmqmDFgRnIrPSDS2IWfqATdkTJfJBNBCoZ8RsKlVy9T5FK7cCEVVeCwZWyJg1Ja5FuehOgZqG46MiYFjr2feQKiPvS+1gYY0h1Rc2QkxvTVhZCtgmQKNZJVwA3stIwFhvgxNmM1kyoUp9jKyX30HPku/QtL16ygRKgwawTI3CMSE2og8nWT8pHTkp0Vme/j6eliCY/5RG1khpbSIx97xUTV+RmZuFhqt74MDXX9GgKdZvMh4Cy460kVgmfOpY1hLfNeaD9tFtno41nv2leouszxkQcvFxVNbEfDZWwievwe5N9NgKhsOL98AuPXogU4N5mNtWDL8BuiM7+0Cy5KieiauHvoNEaE10bpELk7dKI1WVfgy/IFVcy8ipGkwmtXrAT/BmTdx4hGM//ohJvMDtWvLe82YUEAjgKqOSeLKJQjp0M0wWD6RfA4nbp6VRL0kHQo6KQmeXGF8n/cAmb04x3vjQNflBee4SputCkDJoKQCNgVbue/knoMaOGJZJ1d0TWqDfnQy7wQtwkK3rY0st2kjBZbcvL0RHh7ODyguZ/Lj4qSJ6x+lXETxNe6bHN3e8Blxz7jESmTZG4i9LwFlSgtrPTVwxgL166/CsWO2ktKN3WN+3nO84sxmKTEDdjM7BV22DMefnRfDg+rtqonAVNNOllsWfODjOFjmXod7CHvp00bAMvtEhxTv9zZZ0YBlbT0tkX7CgWJEhBQuenAoEkN8KePIgsaNIXOjXEhDJzjeu3cvNm6UiziyHt2gQYPyxZf0ukEFU1GR+tdf5XqOWmMJJoJhGuvQlS5tx9PNjayoFCqOVeHK4t2mKfQPvIxezoYIlvnMjFX6KDA4IlgmNf+DD2xsiMT3iDmaIh2aGzOtsiM/1KRcqybOJdZ/NQvwgnRM1Uh3K1XK/IXo1asCSKH+z1w/Auq4p6XlYNaUVnLNYkdFvoyCZXafYHa9A/ehVwtRnUfMDVMDqQy68u8q3dTWeeLl78I17b1jX6KMX0k8U8252pceS+ohsvsa1CqmEagj6Bf8oRwGESzrP5VspKelA+5+cHugB3LXL4VPULA5RZvLBXPgaNrSvIzoM5eZnxyRWcL/F6pQFVA2d2B6nEyORqWAsvDzcHRH6cBF/iaHdto8DCNqDMIjFSlqoeQpc9xtbDSN3FqeKQ9nUi4UnE/CyTVXd8Os5u/gwTIavrTeBfhN8B4KvLdQ2pskJlI1Sse2TQCmfAFEvSk72YS6vLmmHGxs/Qu67mFYTGN0DNFxRpGwwhg306RXfgTEx2dg2rRIfPCBpTJc0rlzuOFbEr5p55FRsiECsi4hoHR5ZB86hKSQQGT4l0dZD28Eh5hpmBJYHs+CxIrpvJcW3Y6OBubMMdN9uf8ke12t4ECG32bIdWHFqKTaCIdILl7iGmNMR1vvXmx5gRI84R7F1XJD++cASUKjAcrHILAM0PBxea5zPJ2LNemPD+cT03kUAae4uDg0bNhQqtjC4BQVuSlWRkFch+y0Qr0AACAASURBVIz7OpI9Xf0NsgWWOT6M9mvrBxcVWOaAKFUwHBob7cG2wHJWllRpx+HIcmHBMhlncvaTbH8bsCyzjWWjaJQcpJVNSDC3+sC4L5mhFNG2BZbZAL/LjG64wNasWYOePXuibNmyEi2FxjxhFj6PjIyUvK6sL0dbsmQJPv1Un4rXuHHj/FqZmzdvRrBK2dHrozhWvA8xD4wUReVba+32clNTkR4QIGvT5OYiOTUNgYFBKGSZXheMptJEnEblToxU2LsKF1q+BIUppG7vGo78To+cUoLB4jQK2lBJk1YIsMyFPyxM/uD4evsifbeqsgKApc1Zqkc1vfeIatPmoK8sNKIaN8RCDWxSfFT76acL+P138879wAF1x+3I4Dh+rCnjGP7YFoHMUg+hc9PicMvJQbbJE175whkm3MrKQqB3Yflqjvftdp1x7NgNDBiwDRRMshh3Rn5vF1imoIjWC8v3TqtOqTfnxPVLHTTtO25kzXfhgJ+7dRFVAyu4pMV3j87ApIbiouySZuVNpMNgOQM3om4AFQDPQYORu3wTiosef9I/1XLZWrBM9XJu6Ol8cTHbUh0RUk7fODwNRx6yXa/VkRGkWNGJ5LO42NsI5xHgs7+RlYLGIXUtfACOXNMVxz63dwK+asEi44qxugT3NUxVcFVk0UpHe29/CSvbcwMlmPieiu8nZVCODAWeljs1depUhJUIw+tPv45hLw3DfT0aoGPHQfDe8RbQaYrMXCDoF14vm2CZjZJtshe4mh6Psn7cxdq386mXQXpxoxK1zDmGQn5wgwarEBFR+KibNbD8ddRP1lNQGH1PUtUXs5D5kQdMo7lgh8CXAkf0i9EBzRQ4cRmiw5r6MdxDkCrqCrMHlnkN7lvI0uE1BeFWu5dPvgSkcgOn2GrNwt7jayBcESvITsOtHDcEsvTUvtlA8xHO627Y6xiDZ0raIQMMJUuWlMrtkRmxevVqREVFgTWhRbEye02C2UafK+De7sEOHKCC5Y5fAyZNEjSdHIOAI/VPYXP6HoyuTdqB7BBiZLl//234/PMWCA/3d+CCBQ+1UNR2BVjm/LUSnSaDlmCZda8ZcJRE8YyYUbDMlA6yVbSm7dNdC5YZVRAU3PIpwbwhMtucoQWzpATnzm0EyxUqVMClS5fAmnOi8f+rVKkivXzWqNT0ZqlGKp0YJbRojC+kSHkV9xWcV4KGirU5xmXZMzESB6+VQ/2QDCSGhaE6YrFm4wW0bVIDsRmZqF1OkxBnZMK66hhzmh3Q01KuvgA90NY1yaZhSh1pxebhdVUvHW/H2iIhUkMKA5ZrxCEsSgHLPr5IPyyAZT5OvQpP4lhznETKk0DFrFPHsgbOihXmYsalS/sWpGM6PjoOn2GK+g2xQV2xddX/cNJ3BB6qEwNvj7poEnYeaw7HIzWoJoJL56JLbfEmHb7MHT9h3LiDklgH7cQJtW6F3C2C5bw8Exo21NAfnQXLpG2zTJOR4B49bNzMcQ+kjWBzw6f1Ueg9Bj1cZLzUa5E8m97bX8TK9jr5k0VyNZ1GCUy5oWMeFjc+euYUWBYa6tYNWL8ek4/NweLza7D5/vkIn1zaOli+DfeempMGXw9fS8qeletaiBDRz2vKxcaru9BVRzSNOeWGytvRv5N2Dc/ufRfrOpjFMIvy1qkwvZ4bYXt2G8FyflfE91V8Twk6VQc0U9nevwo8Oh5o/C76NHwJVZKqoDiKIxWpiPOJx5sRb6Jm7DKg3VsyWOa5AhY3CpYnRszGX9ePGHo2V9LjMejP/2Hr/QvgrjqEigAsT5hwGBMmCKV5lPeSDher5a0ksHwWy46vQK86Q3F09mX4P3IdbqiFumUCZbDMfQujn4yGc31lzjUD2tQIoYyHNuXE3vyx9rsOWO60+UlsuV+og0dgw7J9pEWLgp3W2pylTJzGTwE1uYFTrCQXdjZSBrlZaVg7+2fUeXUoqptycTE6FiavPFSsUAFuK4YAfRbJpZXoKHW1+rsClilW9vLLL0uBLQa4VDtw4ADWrl0rgTWCNsNmLRhiuAGdA1WwvP1r4F19sHy60QWsS/0Dr9ZSNm8KWGZrrLO8fPkFLFnSHvfc45xOwe0Ey6YsE7r5dMMGbEB6erqcUmrEWGyH84Tvhy0TWZzicXclWH71nJx7IdZYJcXGuedYcFjUmuUcPP43aQp6pTDUM10QWZ6kFEofP348SJWmZ0Q0RpZVJWoWYldt4kQraqc8QKy9zrHimNH47trj5QsXv3hoF8IbtcaxSxfRqCKl8m7gx5/WwD2rGNr36I7iudHYG1EK991XHId2/ox0Ty/ccKuDh1oaQN1GJrHeMdq68pryBWpNP2eb1z2PkVEu+KyNd6eMiomKqqRFF0SwTMoZ64qSqmLUuPh3BeJGmiPLLM8VEREh0YskY5tkFtkYawo5qMYqCgRh5rnqfK0+o7fhzHHHj59BTtZxHNvhg+CGpdG+Q1NpLxFzcBPmbdiA+3tNQLu6jrjDnemFE+dkXUTU8XRUbVwT+/6Kx4YN5jAha9CK1qdPRelDV7Lkj3j5ZXkjIh4zYkQthIXp5PsxHZx0PqO2XYlcGKU86tGwte82qWmkN3HpsbHcGe2i3nHLL/6OfhXEGh8Fj4rLuI6G63pj0b0fGaOX6lxoUoQsy/tuA7PKt9P9ZhoyN8Cqie8lv0lUCufex1oUkalDFF5URHfUZpj20759eynCZ9Po0B07FvDzw9yzP8s0cUaWyUaypojtxM0yl3vWmSVoFdoIncsaoPUavMaEiFnwcffGuHpytCrHlIuBO/+Hn9uxNszfwyjcNDfqZ7Qr3Qwdwxg+tWF2wDLHg1HX56rrUJntDQe1qNR5Js5Dvq+slayW7lJ/I3NHjAxxnnZ5CJ9c6Ygzr59BOQHJ3cItuI90x0djugPRm4GXhgMdyluAZVLDv3x3MkY0GC8LFGlNiSxvvfaXlG+ttYNJkVh1cTMGV+5hk14uKk+7KrJcACxzrFiIQvIlm3ArMwlZuSYkJrihesUQRKXEoHy52vBNjseZ+ChUCW0Az4/dZREt1USwTB8ogyBqqgOfAWnEroosDwGWvLcWgyrJ2iExqVexIHqFNM7tSilRX8Z+GHgyCpYXPgAMFZN15RvLSr+Mo+fzkBF/CW3btwaS/8Kx6y1Rr1Iujh/eh8TzmfC9rz1abB8qg2WatRxTe3Pa1u/8Hr0CjP98PGbPno3WrVtLgSxqPTBIxdzlxYsXY9WqVf9n7zrAo6q27kovJIEQeu/Se5PeQRREKYICiuhTQQRERAVUVFQUpAoqgoqC0qRXAem9ht5CCQmBhPRe/2/dkjlzc2fmzmSC+P63v+997z1y595zzz1t7b322ujdmx5Lg1YQYJmP5lga9APLCeRtCEl83EfoHFf3Xh4fFEoxge5LL1VDREQKHn/cGCtD720ZLJEc9dx39NKiDHaRdJmVyHJWehbqe9XHBUUJjXipevXqGDzYWq6A8nCyMfREPcW2acByRGqUxDwp/nWg+ZrGICvZNNaPFfa8tdVrCyZnmY9kLrJq9LyJB0JtXWUngeXr100PJYV68mR9NEMxL5UKqzbx8uXL0vW1agmuWpbbEfW6tHRpa/Whc18+Btu3R6DNY5ex/GQdvPhkRRyOiECroEy8PXAexq8ag5NrzqJ7y3o4HgG0bCkXlQo+vRtlytTH+Qf30LJiOew9cATtO3fGiS2zcS26OJ56qi8CAw16dPSGAB0VYjkEdpUoGGXo3RwYh+xPtYwRS8wsE+6hPpOqjkwn16QAOvA0+37CwCAl/vXO2doNgZuj6Eyy9SSBVtS1a1fs2CFvVFQTZO6HZAQtzD9SRKDi4tLx4ov7pUVUtWvXlGttPe8R+vvxlSvh3bwT/vx5Dl4d9xZuX7+Dpg0aIPj8fkRdikG50qVQunazXPHRR6XpKUlhaNdiHRJTS2HwsGqYOLe+fBhxwEKTI5CebSrZsyHsb8y7vBR3UyORNECP52zhIdq8HVttYRSFfkGxkoI4t1kWivqEHPvMqyoAe+PYFDQPqi/VeyyIkg5ik8/FXYWvmw+q+GkT+i28GNPxRL+HuMYz9UKTixcWlozU1CyprE3lyn62ywQRD/M+gmnBcnxGEh7fPhBHu68wF+/ZuhVo3pyKkOY3UPPG9RSxdV6z3uancS/lAe73FZG/+YXP7B2FNVpabwGMhf/qW/KMQ/8181vJ4iD7Q7DpF3/CO7XI0bZiCQBUVixTNFTnFaOFCjbJPVupY5WEIuZj2rJ5g1B08haMjhWKIiu/mY/5uJdzD4i9CdQPB55uZQaWednb+5/DNzOWm4RGxeeRAkyGoVKZSq8pHIdne9IjbMO4JinAdOLEk5g6NX85WpbA8oXaa3HH5Uk0zLqM296VEX9sBep0GIYxx97B5jM7EMc6iSNGyOckqsKLZYTovKDvlN+Zuk0M8ooVSbhNOxEsF+rVGHef2YsADwuFhOnk5zpuFCyv7Af0XQ646pXYScXxQ2fQ9HEeWu7h3Lls1K1TAjs3rUaaaxXUqdMUFS+PA1q9A/iVLhiwzLNoUSC6aLRUOcZSZHnJkiV44QU7BGTyqSdgceRaAcuZO5OR/oQPkmpdQ/i2LLgVLofaH/nB9SvT3W7cSHwoYJllEasaSV9i9QsSDtQat0pT6bAICAiQ0lVHj5Y99rNnz8YPP/wgMXObNNGr6Sj0mhGwzFglK3AoQp8s69d7zwhZRLOqgC3/tWBZ4z2XcgNUI+ixpnNlCyxzIWaupibNkiBDzS/mo44cUWsr6Q/pw4fl8DVpG+++KyohQfJSnT59Gj4dhegPo8MiNrEkQmZ17c/Eg1thWL3jLIYMfQpeEbdx9H4htGwShHNbtiAlFrhVryR612iAK1cuo25duXhldGQoPAqXh78nkBgbhaS0bAQUKwYfN4P5AXptEr8RNzYxivSYstnZ2sgc+bv43L4A2ik34XnWElWJefAUtXqI0vAQ1CTzvCYPMNyMVGesvWCZVaaoGjkWEMFy9cmtceUT5RDLgzvnzWzgrbeO4IUXqqJhw0B4eTm/Zpwjn/H/3W+SwvH31vPoWLscQCcavz3njSCUZqlPzsZewatHTAyVCbVfQRlfeRFkjV5SiCsVKosnd7+OTR3EnA0bvcwIgnkGifUf8JDHqI+Ct/KAIh5MmR9ER43ouLLzY/ffPwYr21iOGF5LuIVq/uRYOm5Tzn6Lj+pReSgfRl1GsZQV63mKS6pmjQ8JScDzzzOcL9uYMbVRubI/nnjiL0RHD3IKWKYq+bP7RmN9+28R6CkI6zkJLLPdhpXP89G1//upsmfREa0Dli32D2mJqjQKxU/VAA0jlnrkMR4RCM7sPY9U34ITP3ngq7YLUVsokh2NaLRd1hb9BvWTwfKRcOBsqzxCSPkFy4bHh5PBMssdvv02BVp5oEtC7OUESQjrfuUweFeqiwreXhKd19/fH7Gxscj2cYFXtjtiL15G39Yj5Kh9D03rVbBMgS8lirc5fC96llEON4z2M5rvDCmOIcDlb29Yj8gTLFO4itFlUdzPUqeTQVCiLqAKdgnXBQcfQOVitZFYJgDRf/+FC1EJaNW/f96j2rIngec3FShY/ujXjzBnzhyMHDkSHiahEyQlJUll0HiWZ3TZsFliDhq+gYULrYDliIR9OLWrLLp8UhopR1wRd3MP0ua2RrFP6Bl7gD+WeuH7hRcxf37LAo0sb797EIU9/BCbEY/upQ14xkVgqrw2KfGM9GsDkfv378e0adMkAcuBA61w8plqyc8lsjT0upRTlRiAslaZKRKbQBKV/NeAZREAMzooiirml1k1BoDOPei1kOwocKXIFelDWTJ6NVhfTrVZsyw0agFQb0Q9lOshRx+2bk1EOezDmSFAUTuEOZKTkyWw7la0EioXJbLTt6zU+zh+6Dyyi1fA43Wr4MSJC2jSpA4i96zA/Vo9UNKVQsd3sfd8BMpWaogqFQubnd/smseMyKp14qjvxNy63A6x6072XSyODUZqxNqdjo4NponxfG1DAM2+hlq52hpY5s8IlEiloXG8MgJtDxNeKYlgMbLM+3JT3iqD5Tlz7D0NOa0n/t/diAcq5g2ZLB0hIREIiEvEpyMrUDJfdtidA9DZcvcUW90Kfcu2RhnPCpjccKQkfvHbzQ0YXMmUF9b2r8F467Eh6F+hO76/tkICzd1LG/AKka1P+qA9JoDlG4lh+DP0L9QPrGFOc+Ycowd5n/6Nz8ZeRZOtfbGnyxKpHqOeBa5qgTNPrEWFQsZ1FM7EXkaDIvTSGTNtP1r8FddwVZuHF5nKDMuUaM1eTuG7ixdVugtw4wYPMbKVKuWD997TKmlBOnyTbl9pn59JEVyvQZYiy37tMONvGzRsamQQMI/VRAJVCrZKyTbWfXZflZmdiVvJd41FIuy++3/pD3gMMAqWuUdOACThIXuE2PkbpgDYWwWt+hbgbEsMajEC2cHZEmAORSiiikVhQfACOSeUYDkhHFjXCnjT/BvZA5Z/v7UZTKsY/Zgql2/H93YyWOaTa9ZcjVN/VUKkSzkEuacBs+/j5rPpKF61Okr8KnsJx44di5kffAAkJkrd+0VQEBAwWV/lWwXLzNdVtAF/ubEOZ2Iu4ZvGE+ToO/dyZ1QyI6OAPjRrWmcqCGQWBRkJtswSWE5PxvatxxBY2hdVmzWznnmpgmVLOaa22mDt70pkucebPcD85Dff1AxG+pemT7cOlsUzabogjOroedRaeyWwfBDIOgNYKEObFnkBYVN8USLQFUm+WUDCPAz7qzjGfTEYnbvIWCQ+8jYeJMWjWMm68Ldz7LDSxvjxdVHinLe85zGlUWNjTnyBWU04ug2YDlgmaNXqPfFOISEh+Prrr6Wg45gxPBxbMUaNbcUHBLBsdiexTUmKroIt4G3gVY1cok/DvqxIxRN3iocOQTTPyM2NXBMZqUi0TgQevP3AnAatcwNSMkT1NaoL65qo/Ep6lBhIDgFKVAEyMjIQG1sROTkayVKdG2ZnZiLHxR0Z6anw9MnCrgW/4FhWMbw1sBPuBATgMU9P5GRnIsPFDZ4uYp0O4Oy2SYiv/w7KpGaibOYp/Pz3DTRo/Qxa1HEwP4H0X1XomAJZIkuJlHdniy2I/SH2ax3hD84aGwSjKluVFEhGY8mud7CrjIzB3GvsAct0CNCDqyrTGnmQApb79etnVsydeTi5poBl/v9WrTbj4EF76woZach/1zUZGdmIjeVuaLI6ddZJOcPr1nVCmzYlwC6OijKX1Oc1qrVqVQJr15oE0fjvOUmxiD0cgMAeLYEMJUehi6Yuo3KD1NRU3E/dj9rrxuJWv91IS3PHDXihdVFvePxeD2d6rkXtwlzp89qQgxOkPF2rRi8rWRhMUbDHNJFl3Z/aAMv2PM6ea/1XNEXCAEG+3Z4fi+sQP43IbuVhUdNPLEWjGmnUTZow30K2efNaYMCASgaenoUcuEmpiTEx6Th8OBJPJJaVVXEtrU+M9mgKKtBZVm1HNSzIYW6HDeOB/YFJ1V66mn4VjgcSF8Qoua172fn3lKxU7L53DE/oCHKpt2q8pS+uJNxE4oCHLIdu4V0ysjPRbGt/HOz+O3z/ifJWKlgmg4oRY/OjgHmrKZhK51dXOz+MDuWZ36rp1v44/cQaeLhacNw32gnsqAQEVZVYeKwKwjKajBZJlhwJxIUCmanA9lYAdQrFcoXEhTuewdzOa/K+F8tf0kkgsG4+Cp6HKfXzghybb8vyaMp5nuJHn33Gwsj5s5o11+DSpWdYkwqoU0d2etPZkFyI3jHTzcUzTeJIIJl8VB1Tvx2/n56QvjPBMh9vRNuC5xcK7eYHLNvo5rS0NMTHx6NSpUro2LEjfvrpJxT/qDhgOYZl8Y68D++n2t69e8GzkWiFChWSosh6NOx1i9Zh4JCBWP4rxQIAiN+O/99ZZ1KjQ480/d8DgHgxQgVQPbpm8eI4f+0afE6cYE1Z+Y7376Nt2y3YurUrChWS5+ytqxdQrmJl/B15C22KVUP2zRBklakOX690ZLm5ICfrAc5E5aA5601r7NKlOLAkZePGQXJZUW2lC6PvoV5XFUg9D8yZA9BXkZEDlCrmI60Xvr7m6t1UJ585cyZ+++23ggXLhKb8ripblYG0bdZfbOKZ2fjq4iJc7bVFCkw4avpgebkClonuheLujj5E/N3ChQuxcuXK3H9Sax1bujcjxbmCWyeB9i+3h2dxnUYRWIl50mKCOxeQvMEBxMTEoEaNGlK0mgXc9S0blw/sxoPyzZB5YBfKtCqCuxHVkRMbhQqu9xDfshEiLwWgczNPxN46jkN+1fFEkJ6kcT57j1QgRXVe8laqexAphFYiXfl8qkwLFvPNxX61d5O31Bh6mtRSfgSfaroh90hOBDqn7ckPdvSlHxJYZvNEJfX/gWX7P1i3bnKNdFqZMj544QV+PJN17VpGyi19443DYJ6pl5drrvCWehWv0TOWsqFtCZ2H7PoucH+tLVyOKmCZmIBARSht8MQTT0gibV9N/xj7711AfHYyni5nmpSHok7rRmTV55T0DrIOlin6y4CuI0QDDVgmML+X+gDbOwkqek4GyzHp8WBZmEaB1hXOmcdd3tdgGQWK7hEkqCauQ6SYa1KlfvstBEuWmDaE8eNNJyk3Nxd06mQ8As5HJt69gssZWYi6VwLdmwWZwPITZeV0EQIFPdMBy+r8N5v3lqaAHlimeBDt94IFy0ZnJb91fg4hRp9j5DoqHL9yZDKmNx7/z7RJTdOhw5cHOo0Afp53oONDr1avtZfVAcu3ksLBqNHilp8h0NPC+YP11vcUBb6MBu6fA7Zp6rN8rEyqlc2AxkVkoKzx04x6+xnM/WwNoFfphiyrK0a+ko1rpLCufM3nn5/FBx/oHN7sfEwuWP7rL+ZBySKsnLdaISTxTDNyJPCtBbDM5/PbMTDxbwTLKdHAupeBgeYVNGx1K8W0WCa1atWqILOSwrgD/h6Ap0Jtl6Ls1s1ciSk4OBj37pGuZbIVK1aYyrC+BFTdVxW7d+8GhXlZrpXs0e3bt6P61eqITIzEz+t+RnHVU+ms86itTrD099eAp38PwDoVLCvvG1WlCob99hsWrFmDclRZb2qexyU6hKLuhuDg0XvIcruCqweB9m8/hUYBRZAZH4Xrfy3A9xG18PmIPgjQCBSzSU4Hy6uAsCLAznCgXTsgOh3Ys2kmxo8fr0vDZh4zo/0VJJFiK2Ykssw0E5LxqAcgmgNgmT8/+uAsmgflbx0pEIEveptEe/nlly32HPNE+nn3y81HHjduHOrQ82fJmFPOgyOZcvRmqsY8PhvfSO+W5cqVkxLVOQAsWuw2/LAiFt5V0tCt6fPIur0ZN0o0B87eRo3HawOJ3ihRyjIN2665J3adSItk5MJG8Mmu54gXMyjHckiq0VuqRm7oBGPkxFnGtHLSxLnhq8Ee5k5bK5lK7zyZUvZEcR1pL9kHzBdTBXS09yBTk+nF9PI6Elkm/WcMsO3ufrPyKWaHZjoHuJYG/S+yrO3+lStvYtOmO8g+fwyLPhsLD6Wf7P3UOcjBzyGmQ8LVhFv44rxcGmZYlWcwssbz8HP3ReVFAYh6LgmffzkdQxs1klJ/JeO8pJjLhQu5Ub8D+/ah9VXW0QDmXlmKUTVewMrb25CYmZzbvH33zaOoi1uSO2fFuBZwvrBcmKOpCARWlGoQymduCtuDJ8sKcv10NDK37jmDZUeEJpPW/Wx581NKfEYiwpLvoZaFSLrFNxbXPgYcRMFBsjI0ex0BMVkFuZ9ln+ng1bt3efTp48CGIDQuMeIaDq49h8f/0wep4ddx73Y4ruaUxjOtq1kEy34rmuDkE6tRw1+JVOcXLI8aBfDQrirms30qWGbksoDUy+2dUw/r+qTMFOyIOISny9lRLsZg4369sV5S7OYakC8jbZaHvIICy5wnBJT2ig0SLM97E/BIBnpXB/Zr6JiLNW/tIFjuu280GOFnDr41Y73uzqVa5lW+LwCwfPlyPBITM9CkiSZUbutDt20L7LOQn6I6OooB288eQFjKfdPYoWYj6y3rUGFtPVL370pkmVGy1sUbmXKjxYvtiSzzd9NLAe8YH0Q7d+4EUxtZ71i0uLg4TNg0AZvfM1e00577WYHm+ecp/GKyxYu1g074I8XiuKUWAaY8OwUXf7qI5ViOCRMmoHDhwlJVm3/CIhOvIduzMtJjL+BuZhLiEpLRpkonHK27B1dvdEXTwYMliIJFixgVsdlEESynJybi3q2biA5Mwp1zmfB0dUGd1o1QIvMBdt5MhlvUGbh7d0T7lsXy3NrpYFkLTJU3efHFFxEaGioJfdEePHggidQOHz4899+svjSd/6JYnt7FlAnheNbqdDoIlm1+BAMXWAXL2dkK28ZF+eakTLAg+alTSBM2b0aLR3FTt2AskePmZhIpImXRzGwJfBl4EUcvMQSWw9dh4rdH0aHDcHStF495W5PwxtBWcHO1PRF020Wvs3rG42Iq1h3TdI2j75Xnd4x8iCUnROcz/7e5g8/+x5rYNDIIZilhvmOihp1AZ4eYS2LkSYye04ObDwEiI4+RrrEmACGCZV7Ldd+eNs0CIl+PBstoPFWhIzIz5XAUqUe5bIv/Z2CZjoL0dBPg6dhxG06ejEaRIp6IiDDVKCEoWrXqFvr1q4g77/VH0IzVCOCBVFSr1/nIPLRlIxuFVzSTqNjcYVgzNHnASXi6mRgqe0MPoLp/Ram0y+PbB+Hg+5eBy9cANxdJJPqAds2iQDnPBqxawTItr7wCLFgAeHjA+w85r/dyr82oWEg/em3WVHHu8ECrplE4ay3QOfSaPZ9K2PwPI5XWz7dmPzsVc1GifK4J3YHJdTWy0ZYmnPiu9E+K5Wt13jctzbRo/fHHTbz22qHcOz94MDCXvmZ4ftt5YUICvWNt4J95HIvjmuLliJW40LK/JI/Us+cObN7cxSyyf60LaAAAIABJREFUHLTqcTzoZ2qjlJP6aV6GFpklOaVyTCV/rLWL0a2RIyU1dU9XDzlvnnsIWQP/zHnRzl60fDnnp0XasNOeYvxGP4WsKTCw7P57PTQKrIljPRRmHdcjOqrpUBFqGue2lsuimpIk7tfOWhdsdQs1aeiwEsStnBlZHnZ4In7SOgzZH2SRcB/2dF5k2TlgOQc5OTzz8WDsChcBLHMfIqPhxxac7Iox+k5GLpcwbjVGjou8VmWpsD4240wkAZE90woYff1zzG5CsQKN8XdclHjuMukRWv/CdoLlp59+Go0b51Um37hxI44fPw5PT08zxhxBrdXSq7bGH2NmVPyn0juFoejT9fICn8dUln/KrkVtRUR8bbSponHGMmK6rBgQex9wtSDEqzOnJ73jnFQD9gfTi06ceAoIA8CqF3aUsM3TnxbAMq8bNGiQlErIVFbiO/63YcsPWGbGBN9N1CdjCpZ5fNZwU+y5UBcs+xwPgY8XEHIeqOEPhKVeRf1v32edGyk/d0zXrmY5l3oPXLXKhABJn6hSxZwmKf2GlzDvk+wMnfJk9ryIo9caAsuO3lz9HalMoieFA1g9QzNcZS2qmp9ni+kfjJaKAXvmVOXH1G+n3kOM+tIvwnwnXkMwIbLm/5+DZUaW90WewNUNZyRPHO3/K1ju1283AgM90aOHKY+E9Fj+29KlIahfPxBTpsh1pdu2LYlyy33xzP4KiBj1HMp8u0KO3tgAy23/GoohPs0wsPVLiDx1GS7FfbAj9gzufPMOPkkQasoOkgfwtJOf4enHJsHnaAVkDA2ER/VqqGiJSklMxMgv8RTHeo8esiCTNWN7uamKJs4drgssE+NMKyCwzCZuv3sA3ayJk2mFi8R3pU9BJ42b4yJ3WRlkqh9XoUIhNGum5WU5s6Py3ishgR/MB/5e6dh76CC8fCqgVvN6kt5OLljmtyer25JGGwMxmtRse8HypSE9JSqZv7svninfRWa/sC//5WC5885h2Nn5IZx0nDhMWPatV1lzfQOz2zOyzLM8Wc6CM5VlzeoWri5VRABzXllanvsj54Cqm8cUDxU4M6qiliPK737tyPvrgOVf/56N5+a/Ds+VOjLPdPQSHFrKaNO2gfoqWmBHESuCTNajPQNcvhyHWbMuYsECbbkV+17IYbD83XdAv3bYl5aOFsXL4kRsIbilXkEJv4aoRCDHTA86xPT2Ib4HmR8UIqIvkUBWz8Q1kmNBpTDxXMj//ZsJLFsUdWPNXlY0MFo6iu2wEywfOnRIAr+seSxaSkoKmq1vhp4nesKHwTRnGscB+4Fn5iqQBHXLli0r1Vt+5IyO30IJQMBuoJdJ0NOsnRwH1D2hKXN66tRgvPpqDYwYcRg9e5bFyy9bqb9m46UfFlhmM/7880/07dsXixYtgjX2cJ4mGwHLnE9cJ9VyeeJNOPwEf7SkV/IQthBdsLzihemIdQnG1blTpDkul0KXjXsA03KY61u3rqm4H70MurZB8I7yApHuy0WioKm1BmaUdHBxxuTj5qKe8xiFVDVkeFgVIygG2mToEm0dP0aGxNxeC5/E0L3Fi9Tn2PvtOKDpBdIemLWD3VaDuKgwGk3VRZZ+KUizFlkmo3aRkKNkb2SZ44He5ScB0o90wTJTC0iDHwgcOhQpqfFK9Vz/RcYo8IYNqrpEjgR8MzNlsS3Rpk8/j3fe0U+5oGDX8OEHsHq1cCgdkIX0uWHI+Gk1CrVtDrRuLee26QGGK1eAc+dA2trY8v2RUag0Sq5YhSjXGLj6uODckGcRXdsk6rT0pjxZO4dVQ6eQQaj5UjGTQ8tI33OMhvQAJuuAZXHeEOtxsygI064HFHpRtWusrQUORpZzX0F8LseuqPWk89x791Jw4IBJoWvt2ttISjJ5ps2+eUH0k+F7JuDopoNA7dpoXjmvRzMXLDOqQ8BMGrue6YDlb775RlIPZc4fbeXtrbibEimppOexL78E3nsPrx/9GN81V+qGESzzf/JAri1rY+D9/r53BB1LOpIEb+DmyiUhiaHS/JvV5D2U9HbMyTHu5DTMoLrwI2QzLv2Mi3HXzaOIYvuYukRFdkYDdwl6HOo6wHJlZKawnCCNeb5qPj5BgaK35cgr77t/Am1L2Kh1avTGOmB55521aF21G7zT9JKWFXBI4Pa3RhyWzxTXQf5/Os7VMpLaNjWQwTKtcuXVuHEjf96C8PBkbN4chldesROI7N8PVPDBSVc3NC6nUwmA34pLGVOsLIFhpk3wPzwv6J2lbJ3T8oDlLNyKuYBiAZUQdi8cGHUMSbM7o1G70ibtFyPfmDnLbT8AilpWjUxJiYara1GoKbLU9iFLtFatWkhMTJTouMOGDUP3td2Bb5yk/i22nWCZBDOevRr/C8DyoARgtwWwzLMd94nPzD8Oq3Ds2HFXcgiNHn0Us2fnJnwZ+Ypm1zgVLPPOVs7qKlhmWa958+YZbytFe8mOoaPQmnHLDQUWXV8NVxdXE+PnUQLLtWPkExZ9hzzbc11Xjf6ctCNH4N64sRR+z2MUpqOHSzUexPyF/+9tvE8f1pX5AsuiI42HIlV3iB3njBp7YidwYxFFbkSlcl7nrL6lkNgKRXWO347P5QB35P7sA5F6aWMCiq/LmrBb7+5HyoBTMgOBzoCCBsuT8i5mZuOQOhaqE8ResMwbcUO9ZwUs8xolYvpvAss+PtzRZStc2BM3b5oON97ebnj66V0SWB458ggWL5Zzez/9tJFFsKzey2d5I/i4eSG632Fp08xZnoPE+8l4/sW+2MAoLg8rjFDQRK82yxd8xFMb8Npfo/Fsyacx8NoHSHEhhc4FzBcWc229/ZTJShYd7+mIsGG3HsB6HbDsyLwxsvhpnfja9YD0cCMlurmo049Bp5aRMsYM9oqpbuJzuSXobAvi+OjcuTRWrTIJIbCOuIHULiM98lCvYfrAG28cwqIfWueCZZYOi+qrkaM1AJZj0uOw695R9NXkf0svRClS7WFELR9Ff49Ypk+dCstlBeGU55g4aW4TTs9An3JdUMyriJR6UFCWlZOFcms6IuyZ3dJhxxFj+Sp3S+rOjtzQCb9hXrO7i5WJJYJlHvZlvUB5/1TnLKPOk5V/5604V/NpESlROBt3RUqLmN/MVOPd4ds6Apb5Hpz/BMtabGnPOuhksMw+aNqUdGHbQlRm/SWB5Qryf/SMewW3GTJHrOlKUMeQaybXAjKRlL5gys+hbjzYmKz46laIFNcQnsfoiCMRSioXlopdV39BpaLPoXJYAJhflLPFFa5jXew/cx6eBbTUlPq5cwjXLyVjr3tndIs5Ao8+LVBCoZBnZWVJlFtqDVGwa3WrA/CeGCvreHAtcjZL8r8JLBsosTV79kWMHm1dGNPafH6YYDnrzyz49fVDKlLtDzaSmmUuGp73tRSwfOzBOXi6uqNBIGtn6gB4OyPLl+JvoNGWZzG25lB83kBTltFK5+pGlg9NJ2KAlIzv7a1Z4dSE/AOCaBcXApVOx//OD0/e4ZXd/h/eDAH8A4BixW1EllkOU61dzMeIdDvL2mX2N4i/EAUhSNMSNxwyO5xVQokHXOZK0bhZiywnnmPp9eZ/Eyzzv03MSKvvtTjkT7xc5VnTNfkAy7zJnvvH0L54s0cTLLOB9I6tB147+hGq+lXAu7VtKHooYPnq1asSO0M1lhfw8FBOTI84WJ4w4QSiEu+gStwDlKxeGa5HyuPlzdZrGi1ezAQaBoNL4LHHZGEI0YYfltcc6ZoSprwojiXf5Y2RHHkSSDkOXPoah46ewO9lq+HrJ5vjdGIqGmRXwOmFHqh4vAtKF8vL6+WY9Ez1wOAZAjWK5X3FYJcz5vG2bbLSJRWMnWHiUCK5gAdI0Sy0ecHVP/BGdTvrx5HuSZYPN3Sa+GxGyMT9m7fWCSx9+mkwbt6UaxTXrRsoOU1Ue/lle2teOaMDC/4eQ4fux5Jf2gCs9TgNoMDXiR6r8ViAUIqKzhwedoXIkxRZHvc17u68KzsqrJkeWKY+HSPa4/TBMkXsbiaGobKfViFFftD6sL/R2xqVWNMe5mMW8wrElw01CsoF38UOPWF16Hb0LW+uvuvQjYz8iM5gdd6oZwPOTcq4MCJWkOcFTfu2hO+zWurLyOvkXqOTvmEzsmzXA6xczEAVddbKOieyzCfpg+UcnA7fhqJFOyP97jGk+gfibkQOOtapDXcXufZy2pIlmK8t36Y2XQcsD9g/FivakD4gmAqWGTRUhAvjMhIxOXgOhlTqhWaCUq/38oa40msLKvgqiv0km5COGgj89uxvGEwVUoJunq24NjPljYDdEbE/ASynxR/D11+FoMnAOmhVwg079/mhjt8ZZLR6CnXFgJf4XsG/AQFlgdCOBQOW+V7cl5TIMhW4mTdNcS8KTT10I4tNLUnFsznP6CxDxiMLGSKDMoBnPwD++jpv01gp0Iq0x+efB0uMvEOH8lcu9N13j+Orr5radW632I82WKCk3VODym5mrh1g+XTMJUmrI7f0JoNVBNqqVtzPmgCt8jIzLv6McbXEyK3pLdfd2WW3SKRlgS96FanopxqpgxwUqpkqtzz08eqsBx77DfCuDvR6rhKW/7gcLdTaLHxPkSpJFeq8ugaONUMtLaH+Wqtw7cx+vazkRuk9i0DB3KFp/j5U0OUY4LxlHhXPuo6UKMsnWJYapSpPM7+Jm6iRaJljXwewJ7LMZyhgeealXzC2poHFWwHL/KlYPmpr6F50L6ckqD3iYHnIkH2YOKEE3K6GokqV4nBb2SAPtchS91+MD0F0QiRykI0tkQewP+IoPDz8saMz+e3Am8c/xYZDS3CrllKDNjgY2LhFLmHSrx0w+TXE3QPcS5ZAIUTg6O1wNK+gTE5V84MHVa16PDc1+6pk2D+C7AXLFHIRnVBkTShCJtLDHVwLPj23wLrgFvPshNKiuSr7PNyTEEDnmIVnky6mWkRECn75RXaC0ObNa6nrCLG/I/89v5DA8pI2sigb2S96Rlo6D5sm3xgsgWWW9SrhXRQucMGDtFgEePjB49sFAPMENSq0oM4Pc2J1Isv29CAp4GnZGRhcyUKenXIzqlB3KWXKV2SZJm83T3i7OZtCZU/r9a/97Nx3uJ0cjh+aMzTlRCPQUSMi3D/JnKOPU/UhfAVZgC1cATLcQwvADkadQqti+a8/zKYFx17B0QfBeKWqJl/KgtZB4xWFcDIhyTlKz9rzEBvEMxGFQRfK4k43byaCNOpWrUrkqyeZEzp2bG1Ur+6PzIw0SfAxPT0FNxJOwsejMaoWk8UpfvjhBykv9kkvL5ybNg0l9u9HiRSRXyk0g/nlPLTbiiyTSsx66xQv49lS42zMyUlBSnIOciLCEHoSCCjkCfikwHNuTRST/Y/AGuDriaMRvuskZs5UFLpJAaegtIN7BcTIcsY9rN54BdUCPFC0rjc2rLmDptW8kV6tKdpUkkLa+nZ8AeD1hiwolU8h+TwPIFgmM4Nnvxfkv7K+MwMN339fUPlMVoaZqtAtXsKzyTpFjI2sisDeQKSGAsnui4Wk5E/bff8ojkQF41DUGSQOOA5f398k1kPt2lb62eDozw9Yvp4Yigab+2Bu00ky7ZnOILLNGFzQMRUsnzhxQlf8zWKTjYBl/pjrKavUaE3UPtIBy9MvLkYRzwD0r9AdhT0seXoMdqhymT5Y9giRuepini0XzoIEKfa1O/9XlwSy0gFXT2BC4rvYUXUHTu5QvAN8TycFhyR1WXG/Vst+qG+Qv/U/bz9wcCs12qVoh7LASBfa+yx1QOcHLHMxZ96WmM/HDZKLjj0MQDqI1IO8c8a+/hiyBZaZi07v4nzl5wpYNjwgmdNJz2Q7c7AcFh+B/dEnMaDiE7JYyDogY2g2WrTYhJMnrR9iDT/bCRceP/4ATz65A28N98Ogbl6oElgc2NpAFjmxYtvuHsC7Wz7E6OavISjtAbz8g1DavTq80zNRuVojeJY1eWISB/WF3wcfo9++MVjV7Xugjr9cQsLomZwHVAJRe8d7fvvHCFhmDr/qeOM4Fhm7nG8GqIp61D2bTRfz6bhGCKWkzPqJ50WBVv2f/xzCunVEBLKdPUsFHtnc3V1QtKjRj2Kzhf/KC5wNloceek86UIU/s0dKQWFd7Mi+B4A2bQBSQkUjWOa6ysim42luOPbgLBIzU9CxpH036fH3q4hIfYDTT2iT5R/epyz5Zxt0KtkSv7cmEjEZS7ax/JvTTJ0/3FupOkwj+4LgmdRqtcwZ1xyVhs11nJotpAk60RhpIT199/1jeKdW/m9OsBybHo92JcxLAunVWeZrOAyWGR006fUpC4pOx7APKZ5F5r4TwTKfNHLYKnz6VWtkZ0cDqZk4cPAiKjeogvq1lbE/ciRW//gjGmZkoGpEBFCihFwecNkyQK/iC8EywQTPJmtsfGQGm9uk4Y5LODJKRSPUtyRaBpSD5w9A9tRUnK58CtXbtIDPhCxJeyY9LRXepfzhWtq0eCfcPwv/Fn2B9QpYJjhjdNlR2z4O6EbqJPVuspCYnIpChXyQmZ0DD6GCjdXbEyw3fUMu3WraKhxtkfnv1Ig50/AVLYx/FCwTGBOckdEjGqVVmHrAPbxDb2C9Pljm3r2u3beour4bEgYcR91NvXHuyfWoUmU1QkLyl5evNic/YJn3iE6PQ1GxVrsVUd5In0iUSC2BLl264C/WMDdqdNbzTGeL/OMgWGYz6Mwt4uk8sFAgdZaN9leBX6fS0RlV0uqLjAFS4wB3b2DEiHdx/NQOnDwphtLtaB0BFhUPVRNBIPcfUebcjttavJReVzXfibkkYjoNB5+6mef3Wc4Ay2yD1vPDqDU3RB2BdItNpveWdByVGm7k3cR+4vU8V1iqoSzej7p1jA5YMtZiVlN0KTDFqIJRzECgzINAF0gF3MX63mZUFm7Co5CvRXTFipuSSFjusKzIiQCpRuyUKfWRkhwHH9+8Us/MKT571kQjqaj8jr8tXdoXzz0XiNiPUuE1pSR8GjYEfjwNbFKoYBb6jLTPTv4BuD91OQ7e3YjQwh54pVx/5PgFogTLDjDHWLBxJ7/CmJpDUP6L0jJ99U0jH/wRuKZYMeCHKDmHS2894JzKB+Wb3uhVodvwTq2XUdJb8OhRlVuMbGodUZq0NLGnxo41CSG4fg+U/1weJ7SePcuhRo28tPlHoKcfiSb8+ut1DBlSVTeyXGZNeyxr9TU6uDQHyMrTMPPILNnZdyc6rTLxsFnzm+kcri4uuJUULn1jKXKrB5ZJu6QTkVp6lpS4C7CXwlPuw8+9EAI8TOOlAB+ne2vWrO9e2okbLMEw9yeaOIduKf9GZqyaXcBArD7LXWZksbQcneU6OgB0iLDe+eiaQ1CpkP2UrV9C1uLFKuTfGjdStNeH7cKCZrKWg1VjyrOFoLxVsEzJBqpia/uP/58ReCOaCLyWjgYelL9yXmSZt31n9G6M+7AWSi5dBdcbCiuGgFjVu2BFg++V3Ei1g9gX38sie3lM2aclkT1rhRAmAyf3/YHUWj1QLyIJSS3cEFU9C7XCy8KNdN4/6YVXxPso4CDmSPcYA4hNslb72dZ31f5921igu4Yybu89/v4Q6PhJwYBlBmLJvqIw1qMAltk3nBdaSQC2j+sw14atOmCZv1sAtKs2BHu7/orj0efQtGjdXLBMsVOWxaxUKf9irp98cgYffthA7jMK/poqcNr7ZeXrrVWwmQe4jHKxHyyTLcHvaisOlA+w7NjLWv7Vfy9YpjKfjfSqhFggJRGY+M67OHHFBlhWPcfsS6rayaxR2bg55J89Yf6VWFrCxHiU859U47PUDcnZI0K8nwqW6UOgR83R0nbOAstqvodaTsPau1NMgwdJcQNj9JMRNVvpk/aAZUYO7AHwAlhmrodYasFZYHn9+lBwwZw0qT769MkrTPLRR6fxwXtVsHHxPpRq1kI6w8ybd0kq00GbNq0JOnRgkhWkcjWq9d4zAk+V7YAfvT9F9t4HiBsQgCLdm8Hl9GlZ3ISLMx15R4XJQq7bW29JkQt/Dz/cWPgj/Co3QKnsSKQVKY4zwv0j06Lxydn5UpTmSKvlkGimBIEFYeJ8FucWz59kC+iLdFtvyS+kjBUDlkbZ3KBGHvsU3zZTPV52vKCldrPNpPhZsKNHTbVNNmwIxfbt5InKduSIWO/Ajrb871LkgmX2BceOQPXvuft1bO7wndxLpLExLUYwCSxjJzrl2EpapsNVJ7JMRx2diP8QWP7Xf369ucQ1R0kVlZSLGS2SJomdb2sDLEvDZe+bWNvODhVZO5ugvfxQ1GmpdJW/NecG+4RnJ0spBT8CQ0u1x+wLqxD4ro6ACvGegvm0z8/OycZ/jn6E92q/imr+FgSzxB/VU1SkJa2LLThw4Il89gDwzjvHMX3fSGD+fCBLUQ0ng1Jk/Gm/NdfWFlOBiaYFNis7CfGZ7nDNvIM7g8siatwW1Nz4DEqqNGQ6xEkjV+zU56ew/fh2TOhIr68ig97+PlBfqctMJ+smepwNmC3RMQO3yL0kv2D57klg3+fAgFWWwTL1fuhPs4dJKL4D9TJIEhGqLORLlNee/tG7Vg8skzG4RQkYdABy/AfDZalJ9FS6zQJgX78TknOsvK98vqJNOjMbwwOGg2lNjz+ef1Gir78+j/HjlQMMy1QqW5DDr22j3Cu/hd2RZaNg+XPI50CtUQdErBqgl+7p8Avr//DfAZb53VmsXjVZTNey8QDBUkM2xh3P8UkXgb3nH+DZIWVx/vx5VN2wQY5y0WuslC6QHsSJoBqdP6ax7rxPwrOzukmR4iWmENkCeM5rhelOLErOzZP5ePSgq9WA7H2Ws8Ay8/OM5jqMzxvJkZrNGpArbbzAowCWSfOZ4VhkmWCZ9Yr9/HRkiZlhEPQH6tbyw5dBc1FyxipkPwDKJPjAt4s7UrPSUW+zSdN/SwdTLsacy79ijttESWwj5/FMsrbQp1lTbCBYrlwdYPUfUhK3iJOFzolqkqBQp5It8OX5hVh+2/T33PtXBzxc3VGxUBl5rjEVQkvZs3fcidczz1CtqEI2BqM+qolzi5iS+WcE0LbWGfH+TCtgukLaDZkuO0SnBJBwPR0Dxb0M8OeogGoiB5ivQ1bWhJo11yIry1RHbssWk6crKMhLqmX9P8t/D1gDy2Z3zy9YJq2vSRNASFeQyqYVIFhOyUrDgciTZnnK+e8x+Q71Nj+Nsz2Z6JfX5lz+DW89RvpOARjPr6oQkrhMiThM/Xey0Rx1gqtgmey2fAbuCqAX9G/JNYzvzr3eUjoIweAaYHXHRej7t46YpVWwnIMXD7+Prxu9g1JGSokVAFj+6qtzePddpeQpzzUs40PniC1yxPvvA2e/yK2EkZwRjN0hmehRvT5Ss9zg8nwKPH/0hZu6VvN+vK9UqeoQbtxoi1X+/hhfvhXwJw+njEJ6WlbZtvbR/0mwfGUTsE2gKcWEADnZwEc5snYCq6b8R9N47mE8yzLHX6zmYnRgEyzzviw9pgT3/1GwrCemRho2WSnck5++gSveH6P4wl+oyWay/2Kw7Ovri9u3byPIqLipUbDMAJdW14k9+v8aLGu9kYpUvTTSSHOmA460XUbmGFm0VCKS9yHd1ogXi9d+Uw54+xW4TJkiCV7Xaj9ZppRQVMB+dpTt6c/8Mh5yVBPfk1UNnFQi0XZDDF6hFhDPD1jWSrsTdP9o2QNtsWXEcKRu2JKc5w0sHVKMgGU6fpnzqlUfVhvGRVvNBbc3ssx7ELf8BUlFUIwsnzp1Cg1Ja6YpJZEczWXx91+Kd96pK4mjTJ3aCGXKmOfv5STEIObPVShasjzQuIdEDW+c0Rdn464iuOda1Aow58hPu/CjVJe1+VyeYGYhI/EW7ru6YtGvy9Dq9dfR5aPJiE+NReaMVLgUKYNADd3ucvxN/PHaZvQq3gGNi9aWa9KJZoAZaHDESh5clueSTH0OD3+avOrL8Tfw+61N6FW2I5oU1QklM+DHfHtrxrHCiLrY/rlz9fPbLN3H2tpHp4kFZtbHH5PiIiwlQv2lyZPrw9VV28mGe/B/FxrsgeDgGKxZcxsffdQgT2TZ7BaWwPKLO9Hp2U4Sm+GPW5sxsKIFJdQDB4By5YCKwsam1hgnC1mTzmyw+VYvS85MxfAjk/LkAxu9N1kppP4+X+nJPCWqCq1ojP1dl6JRYN4yKR13voS/O9PDmk8T55U6FZiaKkYO1X93cP2xqCpO0MkKE3SAP7zgsfEO0+sbW33A/HgCghuHsGb4KXT5rQ9cS5ZGITfNOlMT+H7jCtxNuY+P61nPn1l6cwNesCQsVwBgecaM8xg3Tlnr6TSx9c5Kj+54/3108f5CVjMWtDCOHDmCrVu34oUXXkC1dxOBNQq1hMP6OaVfqlSRnaeHDslCffm0jF3b4baxFlwDhDpNFqL5Nh+1+2Pg2hbgFU04PfQgcJ0IlQzHE8AVpV5mB+FBRasD9Z4HNo0Ajs+XhVgPAGAxFFH1mWCZ2hzUSCOtltcxH91odTP2JYUvhQDIIwmWyUKZAqR1OICzq6ah4hfrUVzcu0cA+6aYIstnYi5j4fWVUgnLysl1Ht3IshaYagbVcJfhWIzFuHfvHkowpcGoGdH7+X8JljlRxOR/HqbFSCVzE1RJdna2SUdG7nrSHJiPy/lLPQJtgj2v0fLbGVgRo0P8HVX1VLsEpN4EvCsLi/3kycAn+VTQZHSKtGXVxHfh5GHk6mEZqX/09Knggc+lQ59Bx7xVdvK2qiDAMp/CZ1OV1x5zECyzRENhD2XVYr4oKfTWcIQ9YJntNxrtVt9VAcv8v3379gWLu9N+/vJLvDhBQXRC/eCpU4MxcaKRZOu8nbl7d4SUc2oOlhMQcy8B2YWKIWjyBGDmTAnAv/nFZ9h3/wTO9BSUSihyEhePZjsH4fCUWLgEeMD17x3ywV2xU2HLEev5LGqnX0C4rxuKJdZFeebs0vEjjn3S+Z2kaMRbAAAgAElEQVSouSOpb7J8Dk0c4xzfgnrj/Ku/o1upVqimU1O28Za+OPnEasujkArGLAlhyahESkEfIYh/f/oUxPxnKKr4lZei5blG4TFGHugdF1WvubbpWHJyJkJDqYojG9Vcw8JM4giXLjlbetSeyfjvvzYhIQPh4bLKrV45M6Nv6O6+BJmZQwGK4f+kHAT1fqw5nEdERKB06dLIeSUHqd+lYcXtrTgZfRGzmujkRuqBZa7tTH/gVLQAlil01Xr7C9jbdUmuKuiXFxZiytn5uPjURofyZY32C69rvu05HO2uKk7a80s7ruWUUM8SnFdq95EZpiqFi+uQhflm64l0rkljJUCmvLx46H00DaqLUTVEFU3lLjpgmXTLV6r1s9rn8RmJkgJ6vk1D+Zei26Lyvr19QOcxt6kBQOz949jV5xy6b2sHT6+K8PDUKL8yv/YSQAfrhNpqkem8b/TuqeloGFgTT5XtaDnvncznqcCgQXsxe3ZzlChhQAHRSueZgWWSpsyioBlIyMiCW3Y4biVUREzENpR5rCcqeQCff/45jkxcgnUb1snR4vv3gVdllcSWWVk4nJoKvPAC8OWXlp/OfXasgbqu2nMr78i9lEtVdSC22hyEvRyASt2GopCfUr+cfU62lDUdmPREICEMODIXCFFkyN+8BHzXAOi/AljcBvDRKNs+swQo2xz4wh94X5XlZjAhDTGR8ShSqjiuX7uNavsHA8OUwzXHlppOz72YEXxtuXeOJwb4+XfusdbOY7wft0FGphXdh38ULBM8MtdWy3wj5ZntWxuB6L8+QdElqgqsuoEDxz87j7SsdLQu3gis9xuafBddS9GbALRqtRkHD+avbBTvs2jRVSmNrmpVf1l5/bV8ria2wPLw4Vi8uIDAMvuTAS6hEqP0NiylRr+Tyq7jWCKGdJ6eV55OK1gatiiuyAVGrevLZtC5J+pyMIojKiZrI6w8aJByxvuwA+ll0hoXVjGXl+uqwniRLuXg1jAfbx4AcsYOReVj7H16gh0EyxTjVCnU3JjFMf9PRYvZJtJDOJBEASrmflDxluuireoT6mRjTg8DWdbZpfqzUq9ouKNgmX4M0sOFUs66DxUiy6NPfA4WNj/YbZkcBSTotsZCfUhgudXGfig9ZCf+jJXFtOhjCWJuAK1AwTKFL+8i5jrgu+Ar+ChgefH3Qo1sqUxNIXzZOh5J1Stj2I5qwBdvoGjJyiiimUNpmfFIz/KGv5fQqQSyTIF29thntIYbLY25dSp9TjvGhUFBsMwyKzyY2bJZl5fgtxsbsLrtbBMlnME8PdE8rmesr6o5oISOHIKnnkzEsR4rpPqAucZzFB0lBPIWzsOsBaoaAdzbb5si3nXqFIG396NYkiAeB1dtwt0y3dG3lQFqua2PUMB/V/u4SZMg/Oc/NcAc/o0bOzv81FywzINfF3lMUsCFuWmsTZxrVsAy8xtZtqOqnxAtEluUmAg8+ywQrUR7+LcmrOldGti7wSJYpiJoz92vYX37b83acik+BDU17BGbHcAlgec6Hp4eBWOUmMCCc1/VHeC84ryk3geZYWr0ygnr0JrQHUjOSjGLhFKETUod0ZoKlokv+N0XAZOCZ+P5ik+Z6oXq9OGbxz+T1MmP2OtgIL18lnBDbVUdnbOPXZ+Qfc2zFYfz/ROYtGk+Ju2eDfcfC8HdI29kWQpuGLBrCbet5y8rYJm3GjXqCObOtUQpNPAwxlnEyHIesHwNGy/dRc8ajyMx2w1uGXGAWxGwilPY1Kko+0sPU7lNLy8Wk5cfSrXs48eB7vRcWTEKhFkC0+JZmWc17RzjOGZ0NgZIibgGtHwS2WePoZC/IL7I78OhyIi8nl1aAxQqCQTVAHwFxVtGjmn+ZQA/NWFfcwNGmrMzceu2C+5UbIMSictxfJ0rylbMQWzFeuh95XUTWBZ/quYZW5p//DvJB0zhshRE0gHLkyZNwp49e7Bvn6ikaWwMOOUqNdpN2KBiDH7D6TlI2hSPzBG/I+fK0/ANKm06avKsMB+osLYTbveRKWuqGjb/t7PAMu9VrtxK3LnT/98PlvkyxChaZwv/nWm2atoD03QpQK6pfueUb63cJP9gmU5jMUIsilIRrJGCROoxjdFNUxqdXHfOiHEwcpNmhJ/qkowgi8YoLgE0D9FG7yn+fuNGoJciy6aCFWvtUpT2zQS46ElzoiinkW6xeg2dWgxGWmsTr6FXjwc8SyYKBFhyUthqLJ0IxAyiMr4jYJkbJ2lTjN7Y8pYJYJl0wOZByg5iBCxTHIxiTZbKITFCSi+9KiBnb2SZBxl6yjpnArVrI/jqVSxRh644/hT6Un4iy/w0ZcuuRFgY3XMmy8lKQGoyMGfIEAS0bYs32KahKZhxaKZUrP2715pJF3fa1QKt4tqjCMtlOTMqbGvMqHOM14lrCvNX3ICbSWEo6V0MPgVQ43XWpSUYU5PhYsWDwZQBbbCPaw0Zacx509pbbwFzdBAF90eyKV6VD2206Og0pKWZFsXp0zXlW2z106Pw9+hr2BtWDcXCv8ep4o/juYqFcDrEB00b+OPUvmtwf6wcctLDUa9yfbPa4g+76StX3sTt20n48MPTSEoyRQN///0GvLxc8eyzRnJ38raaokGvvlodj10qnAuWPzgzSyrv81UjwUNsAyzr9gfX6BszZHrjyanAekFKvdt0YFYlwP0mwMOb43g/76PV+UenaqryZ+6tai6uhY+3P/IE2hR3AjIV78/IsSpSQ18i12cazwFqPjD/TfEzSkJ3eUX+nT7cWJ/6dnIExtWkkqSO0W9ENokdNPnj0efRVC8lhLdnH4hVN8R1sb0BZdn89AD37wwgK+0BYsI9MOP+2/hi4neI3uCGAHcXuAs+QWnf5N4olqtz9NlOBstsRpkyKxAePkAujarNr9Vr58KFQHhVwK+TPqPRKFh++23gG3p4hfGrsiltnVupwUjQ8HQq4spHIK1Da/geOAm/IKGTOdb4TjrEFOmJBMvVegDuFBYRLCsN8QmueHA3FGUrlMTtB1moVkFTAYFR6Ru78MCrPg6GXoQHPBBx+hhaPfcaQq/cQYurb8JPjSw7+q25VPJ1uI6p5RWldiuRZTojFb0B1sIeN24cEhKEaLejz3Xkd+qyrpl3OYkxSF6Rgoy3/oJXcBN4VqlrqrgrgOWlrb7GpvA9oKr93WfliPwjC5bJWqJgHduvY8uHL8fAxaQPAGYitUb6lQFQahFZs38VWBYXZUb1xHM3qTniGYPqw6IqK+lA+QmNc6NmQIiUKgIkPZVGHiQoxOGAgm3YXiA8E2j2XHEgKgpIyAHE+afu+/SAqU43ihaSgcODr2bdMTI+CvwaBh+42GjLZek9mPmdan6J+J05f1XGkCqc6yhY5nPpdBWj/owQkglkD+NMzQ/m5LIFlull1yuXYwQss71MHTZPCTXvPbKfVIxjL1jmnaiNQjr4K6+QN2O698MAy3eVDz10KBYePYpXK1ZA6slDcB8J3Pw0HMVdqsE/2xWuxMs8NJvjbOcOX3HMiWdsk1izBIwPRp6Wch9V67tvNC7EXZeopAVuBAhcd8TzAylxXOsUJrRY0y/7rVFwnTUbcFUocmIDuVbeAkaOPIxvv+Uk+O+wCxd2IS05FZdPJeFCeDLemTQEAW6uyM5MxIRJQ1Gr42y83N1C1LSAu+Cbby5g+vRzWLmyA1q31s+peuKJHdiyxZrX0HIjs7JysGrVLTxXpJLMfLJEhbQElhfmyBoZonFecD68FAR8Lub0aK77oQkw/BAw2tPx3Fh1DlKLQT3Lc/6p/87ymTyA01HFPYXDVgeMdto5TBID+6COEQRi5aOrzyWLiUIijCAwH1B1uhOIUUyPJqwTlu5IKnr7HUNxqNvv5kwPJ4y78ae+xteN9GhuCovNHrDMa9V3ZNu0PgfuR3akBOq+nhiw4L2MEFXoyVV8h/I9szB1z3C8/8kCxP0RiSLFK5izaHnmY9lGZ/hMBDVcZ0SW2fpcsMz/w7OpJbyVk43sjEy4tmwJ9DgJsC2WjCWntlqrHUUHggCWrQihaR/hu7wxnj3XFb+Nm4akH8LwbJXx2Pj2frjduAG4uUnpv7mm5gdbaudUX2CiKbVn8ZI/8FidBCTGdUBg5k3EXL2JtF590LuCRh1XActJHhXxya4HGFI/GVezy+Pp5g3kbW7Zk8Cg9YCLkQFlY+IxIEIlcaZ/k9FFRxirw/AMroDUfxwsW3yFHCQMCUfG32tQNHQkIOiISGvoeKDCPjmy3GXXy8jKzsL69vMlhfpevXZi6dJ2CAgQPU+OLVK5kWVGvrsCMUXjJPHW0j4Oqm2LUVxtk94GXGbK7JJ/G1i+n/oAJcQSnFa6Wz+y/F6IeckdscIJaY8cyGK+qfh3eoacUedXraZBoMzoNAM1lmqFEiQravz2Dq20VMCLh+GEU8DxxsCHOXIpINVIY6ZxsyaNUgR8BJMc19pIt72NcPb1PHgRBBuZc2ECtVr8jjwUMRjL70ChK3rwnQmW+c6MylG8zaipYJmHTlueWEtgmbQNerNs1U+3ByyTCUTKMQXajJoKlnm9sqByeL2nA5YnTTqFzz6zxZe3/GApsjz5AbBihXwRUw1oVNddvBgYMwr7Qn5GkYRnUe21HGQNSkNik9IoxdqtBaERJVbKEcecOtc0r/JXxEFcT7iN16vL3ktadHoc/N0LmecEG+17R67jAV0ICkj5YwJYnn35V4Qn38e0RuNwY+0sZB26iWKfzUARD83hQQHLZuUdHGnPI/abWwcO4JZnENIiTyKwQW9kR15CjYZNkbB2Ec5lF0JalSZoVqwaypZz3oDq2XMHUlOzsGuXdfojwfLbb1vflJwClp+rJDv/CBT0zChYJlWf5TI4H74KAnovAmrmrambkBCOpPAMlPK9A0xrbR9Y1puD9GUwGqpS2dS5SVDFPZYHLytgma8ckhgq5erbbXrtIclCzTUmcFbz1rgvGXEEK40gVXrMiS/w8+NfmLQrbDSw377RWNVWzOGy+43kviQAJtjkENVGWgkCuBepxv8t6ohYWA/tbgl9QKpjl7heTfvl64limZbEDPOA5TRM3D4UH3/5Kzy25iDb08scsAlg+UFarJSX2VBHyM3Qewhg2UzJ2tCP9S8yBJZjIxGR8QBZx6NQtk4FYFkFyxFbPiYXLOcgOjkcKRmkYRVG2cIClFXBMsfyp/EIC+Qmcg5xqdVRu6TlUloX466j1oGqMrtyWQLaFBmEP8uMR2BICFxeHibKZQBkvTF4JJZDFLtBA5aDj5+Aq3sm/Ko1wPW/VsG/bjNcuZmNXl1robD4OwUs4zFTpQyz3r29D6CzUBQdy8c3kn7KeufcYykVcA7AoH8HWE5+IRIZriEoHPYBsEszqdoBh/48Da5JqpgjtQw+a8D6TMDo0Uel3Pz8GiuiVKzohwYNAiUn/9nbVzDmxJfY2ZkiKw6YNbAsHWELECwzUMH8ZC3xi0FLrqncJ7i+ccyTeWzQlt/aAh83bymNpkGgIHJj4ff6YHlDiLwxieVVGIZXvZ7cRB3YD/O0QahDJ1G0RQEwtWINJwpRhDYHR72ZLQ8dwa14X0rXU2iTHHfmdxDg/ACcOncbGxs1QM/DO9CEIELPSL0kFYFFvtUgBD3f9HK3cyyybfO7XlgFpJILp1hjWVTCqmmjuLauV/+ufg86QrjJ0/gd6Dwg7fjdfDgG9NrkKFjmhm+rdpwlsMx3MlKTzR6wrPaTPQEVASz3d3GRqlmRzPezCJYJ0KYAk6blDywvK9sPz//0H6AbFfI0NmuWXCqtIIx5y2qdUqZlq2J7pmpUIMh0dXHVF8kpiDYZuKdum2yA5Z9C1mBYFTnMHHHrKgo90x/xq1ejZOWq5ocZ5mdNAub/eRkjRtheoA0097/+EtLUlyyRvbPHjpnqaM2d2xIrVtxA0aJeePLJcjhyJBLBwXL+Py0tLQvBwfJC9sMPsoiKJRs//rjkkPLysj8ykhtZtgCW19zZgWfKdZEphBr13c6dO6PKripYmCNshgrlNbetZ5cBh+fgSv3ZKNWwBcL2zMLOW+3QrmgcXLtUQd14G2CZ+x1zAhlBU3NJ1TmoPpb7GCm+ZE9YckQyusg9gLQ8puc4auozKb6lfk62R/13RovpxJU+nH0PmXnpFyl6PLKGiELtuweFd3bdOywpeKviO/bdQbiahzfuJewzgmexdA41Q8TKGA4/xLymr9SnqrAZ78m9UofkkudxeiVxeJEZWE5HYkIidt1aiiKnqqJdt555nQACWGY9eW83L8xozIHjgAlged68S3jzTdu6E7aecvduCi5dikPHjqV0I8vZGYmISUlHDtxQtEUvpHfdA+85Npx8PXrg2m+jcS21NR4vFIv7HiWRHhWK8mWrwSxQ2Lw+/qwxEPXnj0OhlNvIKRSEi/fO4c/oPZhU93XLkT+exSWwnIbUwYmAbzYy53wH17cnS9lR1A1Jy/BGYk4cin5YHN6W5rAGLB/ftw2BdTshK/IaytaoZb2C1h9PAwPXASeZl6TmPHCuKoO6yzTApwDyH+hUYs42UwaFrBYCtHXr1qF3bwsA3tZAKKi/qyrPDLlni3mnCk7YS/G7RZhQWy69VhBgOSwsGdeuJaB9+5L2C9Dq9YsNsPyky5PYjM2YOXMmxthznmS03YomntQUMmo8gVOlL2Lx9dWYXHcESngXlUV+6BxSj7UWKt2wvjzFM6fUezOPeCJFBs1SpayMCX2wnB4iRxSZMJ0fE/Nr6CXSKlxrPfCcfyaGiExVpVAtrxMFqtQ28VpGncUyNaRwKdV3pMtIu+2heQmVNquCQOXPtWvXRr9+/fCJLTVs5k4wV4FRBFXslgCO4lOO0LIzlI7aPh44w51JsNdOAEHCoXrrGKCHqOSh84HsBcuMirJutCwMm9cY6SC1m7lIBqPoVPzzchMEn+iUYGRY3HPsBctsGb8dz0G2wDIPKRQW08uzNQKW+SxrE5ljlR4vejtpSv5TclYqfN0MKHbSwaekH3p7eyMhLU1i9kd07y6VopCM6n6lgEmL8geWq1f/Excu9IGHh86J6dtvgWHDAN98JCTzIK7WQefBXM31HggkLEiSaiy/UEk/7H465hJ83b1Rw18rd5ifhSd/vz0VcxF+7r7m5W7IrBCFTDlXyADXUtRzchAScglBQ4fDf/9B5KneRMfdbWB+8P/AsqWvlJSUieiwWNRqvE0aV0VKeMpiJRbMz4/8YSrWNsZbbwmliChKyLEp5r/p3IPP++uvcLRrV1IC3o7YwIF78Mcf7fNElj84M1MqTcaa2tW+qaAPlvdWwcLYhea1XrXRvF86YU/2EKTUKYmc6AxkZbbAE48nYk+oOzoFhQHrW8v7INOWqBDP/6i6U8yL5PRW92OCInX9tBQF1+sEgmW2S42Y2uoocV0Qo6rcb9Q8aPHf7WmLhWcfjjqDMr4lUMHXglCRrTbn5+/ieYcBJe4NZKPY40S19nyed1SMwkgLU+JUc0LfSbfi9CFLT9wq8kSW5Ye+PLELFr+1Qz83mdEeB6t+vH96Jj6s94YU9ZGM4mQ3gAIByxx/dM7k+siiEX45Ep6BVVFsyru42/INuDWsgBL1NOuCeFYl27JHD6StWwcvCn9ZsZTmzeGTdlTuG4H5V31DD1ztZYXGzaAPGRVThejZl18ialR7HIitgHbeaTidVQx3T+9G4wO9UVOtJa5ty9fFgXF3AbFKg1571TMp/3bmV2C7gFLfjwdcjHhf8jOZdH5LB8CjCJbFec/xxMgH67brgWXmY+8Apl1chPG1eEAFPgye6/TIstPBshaYaj7PDp8d6Jra1X6wTIVzEgat+aIUsEzGsiiIZhQss6kddryI3V0oROS45V/gS3w2J7K4QLKUhmqkTemJTYnVT7g2iorYjGYSGFliJZCyRBEr8TkEqzZECaVDLhcqel95BlMEXA2DZb4THQmk3ypS9tJr0jNOD6BQecfQp1nYHGj7AVCqoUxlsWYFAZYZKZ9rRZCDkXNKtJO2ZQAsZ2RnYMHVP6QciXcV75kEtrV51AUJltmHXLjEkllqvxYgWC67pgPCnhFrdFj4mAJYXrVqFX7t319KA9zSvAKu7b8g5bCoYPliahwWLLiMOXMcp+dMn34e77xjIam/ZEngnl5HWRmIxCd0RNEoCqqSMXiwEepTr72zAzcSwzFWFcwyNCEewYu0YJlNpCK7XPVLsXQkRN5Dlnsx+K+bi7cK3UJMSVcsa8fJpdj/wDJOnYrGJ59QhAJYsyYv17Rv38345epY+AVflpVSHa1Ta6vsl/JJxow5KpXa6NmzHDw9HTsE5oJl7i1cX+hgVGz3vaPoULK5HNXlUBCoYlJkuUoVLFy20Fy8SQtQQg/g5uZV2FG+F2p5hiMqpS5atiiDlCxXlD8xEW63vpc1IMh4ogo0Dx90Th8VopfqPslDt5GygdppyJxB7m+cCyrzSHsNndtUZqYxCKiKF5NFru71ZJyqnz0vuzzP5I9Nj0docgTqFeEHfQhGJwsjWbb2cTLsSA9VTTyHcO/Jb0ldlr4Voy7cp1VnPL+zPXofRruNgJxEIzGiz3xR/pumwl5BgeUPg+egY8kW0n8kK0iwTCcDHRtCcDI9LQGeXv5AlWlIX/oGPFoGmKWeSm0ilVoVLP0FmHKwB/y8L2LcrVsWe5rldXLGjUPPCxdQ+ofShms8596QBwSeh9X148svkfnuG3hh71Qs7yAczLjGWKJh82anFgGN5Khmrm16A0hUlfO4hwuDmWdSnk3/aSNTjUwDhUn8j0WWCfCUjDapS8R5L65nemCZmKESMC1hEViKLgfZUknLiXVkEZ4vvjiL99+3JGdu/AOYgWWCd8IKWbPVMbMFlnfsQNeuBQSW6VwlS52BGNEMRpYde+G8v7IfLIuDhNEVkarNiJKeF5+brJrjzI1IrFtqqQQjKd88eIgKymL7GalmLpW1unLWeom0bm7mBIE8XDDVWjeynIOM9BSJTZGWlgwP30D4iHmIBPcU0h4sPIwRZuIabURbzRkV27V6NVA8BZi3HkiLw9nrEahd6zGcPnMAVYoEolCFErh9JgbVGlE5hjkcBRBZpjiaib2Yt9dUsExKLQ8BwkHQUhfPuPgTximeM+kaPbDMw8andg5lC6wA3btYAsu8mBPPgohp7r3siSxzrbOUKqDXOA1Y7t9fjpw1aNcE9b7ojF9bTcsFyzws1K27DufOaakZxvtu6NB9iIhIxZyezVHzkJCNxPk1ygBYJpuCwmr8Xvxu9AYqh1/SFlm7dXqj8ealcow375G7ckv4PiRkJmFABWUSGwLL8mukJoQhed8BFCpSDBsqZKMfKbiqcYHn5vUGEBj4O2JiVGrCI9cF+W7QjRuJOHaMLwysXm06RDZoUBQffFAPixdfQ6VKhdCpU2mcPRuDixe5KwLH9h/BwIYBqF/DHx5n2pgzh3RadT81GrvvExUCBFY7Iw6jVuEq+Ljvm3lqZGdkJCPNPRveWd5wd5dpQVYdSQZ7IRcs83o6TS1ly5AkJNTAtQiWNVEUhB4AAsoBhXUUu1kf9WWh0LK6RxNscd+lUI6zTFXD5oGde5+akqcCKR4WRSa7CLAcLLf84qH34O/hh3lN7RG4EF6YTgqmkTGqoykjm6db+N2YYkbND7LUxPMOgZWoWUJA7YCoqNkz2X/yFJFN7C8ebsVymza+4fnzloVb6tSxs6EEW4KPTwoukCkg2Muzu2Bx0R365STzEVnO85oKWOa/BwX9gQcPTNoVjgzrmJh0LFsWgpEja8qsRQ1YTkpIQ6EdvyFqpj98Nw+Ar9YpwfOdUpLsWsItqWb51++Px5+V38GIn7UnevMWftC1Kz6fPx9YVt0qWN4feRIsVTa98Xi4qGE3DVj+sE8ftBkxAm9nzJMo3GoOrPTdrIFlAuPidQDmGavWYzbgR3rhI248qyspGn379kW1atUwbRqVBwvIGEPg+Ze+XYJ1Gp1WlnCJthlLl8r1t1XjWnQEeK/BDLxRfRDcXFylsqbjTn2FkN7bMWfORXN2VD5eq0OHrdi9u4ecfsP4jVLwx6FbGgTLL774In62MQfMnm8ksswfWNKl0rJo+V00Tj2H3lfnR7bBMnP1xEVTS9VVacjam4viUvy9qvZJx7015z3pC/SQ0zvPj2wpPE/xIZ4PHNWL0QPLQ7NweaknsrLIYQNSki/g9o3CCCoWC6RkYc/+86jWoAIa1OPDBWMuMz2+6mbCNIXzF4HGDHsLlqLDc+aB7fJ6oHJHwNMPq2cvRM3hFXB7XxCalIjEHwdDUbRiAwzurSjnHpkNtJDFACwa2TzcrIyIoLAf6GS09B35EBUsc6GiM4R5AvbavxEscw22VD5KS8N2EljmeI6KjEJQUJBMuWMw5Wr+wXJmZo6Uv+nr5Y6adQrD43fZe5nR/yzgURLYcc9y6Rl+OzqWFSVWUsZuJoYhYxA9X0B2Tjaqru+OkKe3mzZ2e8fHI3Z9Vk4Wppz9Fp/UZ8FrJZom0rD5b3kiy8pLMO/80CGgTGmgEk96Gmsrs1IcBcvXrl1DrVq1MHr0aEyfbkvp7p/r2B9/vIqXXqI3EnB311+oXV1/gZubC6ZMaYR3360rrS+uB+IRcugiqvlmAjbAMsdx+5LNJGV0KozyKW4ubvj47DwzsJycHoytEV7oEpCJwxE1UaxYFBoXkznAL764H7/8kr+6f8xb7t9/N/78s6MElnc/fQxdd74s5UONrSmEHjRgmXuNp6cnsryz5Mgy2Rr0n3ALMkt3ywHmVAPeEpU16bzyYNF04KNsE62T2wx/T5DMw0hBgGUCYm6DKljmIVDVIBS3OWv7CtPNdr2C7Z2YA2ndcpBj39oinj+YIsXzBwNn1lLX6UMkeGLfkcXNA6L4LtLgstVSG3/nkikGFOiAFkXxbfSXeHfWmd27Vy47Q5s4US5DsnHjRjz11CNw0W8AACAASURBVFNYsWIFBgzgyR6YOnUqJqvCjkZewQBYPhjxFx6rWR9BsTo1oqyA5ecPjseyViIlz0aDnAyW+bROnbbJwoA6YFlqTWAg8CBG/6wqlLPKzslB6TXtEPH9XriUHgbYAgrHjgFFitgEy1k52RhycAKWtRb6iWCZwvhMkdwNvD9hAj77/HOpjVzzJKYkYypcN+QjrL5lZ8qios5QrjYylpx5jQCWExMT4e/vb78Csz3tIRahNiT9CI6QjrRgmc+mVtz6Gfiy4bjclrDeeFRaDI4u8/xXguWcHTko1bUU7uO+fd+DZ1xiPTWNz9K3eWTB8iwhGYbeTSENzOxdRPqBtsajWakBTQ9oadPiBsaoJem+1pK+SfOih5jA2lHTAcvrDgB92rjkfuystBQ8SElCsYBi5lVgWIB+ruhBIKipAaSXl/OWSY3ngujaWy6mLSr+6rX3ygagUgfA0x9Hl81GfKXO8Ey5h2Kl78KtxDNIvXwSDVrzhE2vlAGwzBwcej5tn0Fk1VVrJRH4THrX+A6kZjkKlvXa5Ehkme3ht+Mh0BbbmRWZeBDRc6obiSxbA8tsh1gjzl6wzN/TwaIcxnhgzsiQvS1RUQpY5v8hcyIk/2BZHXa1aq3FxYt9oOZILbmxDn2aPI/QH86gTmy1vCVs+EMGVzXpVGdjrzw8WqSjc9zZv+OGKTDVpPFHGiapwrmWjLTEHLikJMNz0iTgex26QT7AcsOPP8aZhg2BPn2AixfhfeAATrRqJbFiHpa99dZRxMWZdrfOnUvj3r0UicrcrJnJQ3f1ajyoYLtwoXVxLbN2NwDSd0UhzSUH/lM+A0bMBijRwEifji28tgq9ynXA5DNzJFBau3BV1Nz4JC5lUioTgEKLy8qJRUR8JsoWLsb6FkhIjVY26GiMGnUbs2ZWhWtgRQTkSTI33qt9+uzC2rWdciPLq25vQ78KmpwgDVjm3UknzGH5KI4lOmAoFimaul9WqAQ0aQ98LGy2LYbKoJWBdTI/VHo0DyF09PFvJDYwr9IZtkVZU0nLJbhUy4LzIG9n5ILCK1Qk/aLh2/bXS2fUnDWoVaOGiAg0tecPEhsYkSLNmKreNAJicdpwPbcDrFrsTk75g8JfxbORnf20YcOGXOc975idnY2qVatix44dGDx4MFauXIk333wThw4dwuOPy7xv/qZXr174448/MHCgHIU9cOAA/PzkEOmxY8dQo0YNtGunHWhCm5n6IK5rOpHlwxE7Ub1mXX2wzFsxKq7x5f197yi2hO+VqgbkRkxtjUuCQJ4fWjknsszHyWC5He7FJAAzwnBrZBCal1YUqTdvBm63QvJgb/j6CfojpKOT7aiW2tS2+6WXbILlrJO74FK4Alx/rQZQnFax/xz5EL7uPpjV5H3LvUGNFAotcZxyTz75PjBeUIjj5+X6wfWCy5/IWLDVx/+Wv/8TYJkxL0dLtumB5dXAe5dmYMTY56V9i5oWTYrWRkRqFI4t83poYPn1o1PwXXON4qS1cWBNC+kuULJmSdyPtxMs83liGVZLz39kwXK0AJbFQzIFh2S2m2zcOC2Z+Dt6n+UglPXf8fzFa6nMyYi2JeN6kl8VSbUMUjkAd0wPkg4uW8xfLHPpImTdiYantyfueuXAs11bFBs7MU9U+86dOyhXrpwMmBWajnRngnqW49CkieQ+VQDLNtcsI2BZvQmfyyA090StfhO/D6MYjBiaHfYttEDtJ0fBMm+rVdSzAyyfiblsknfXcXTotprCNsHAuaZXUbeIQmNXL6TwirUxxuvsAcssbUZgbk9asR1g+fz5WDA6LJUCyIeJYLmoZ2FML/86Gnd/AQMWdcOmOz/nio6ZPUIHLOejCf/en2rBMt+EgRuRqim+XeXKAGthak0BywRXBJLFixsQhGMwet8+tGNO3ODBcuQ6Lg5o2RJfrFyJ9141oJJvR8+HhycjOFhW4Z898aLsnFSiakuXttUVwmrefBM++aQhkpOzsHChnGvj5eUqA0iNkSqdkUNKjmyzLy3BneR7OPvBT4jfnIrM4mVQtHNbvrQc/aGD1EyBOQsZ6RkYdewzzGz4KradOAPvIt6Yf/dXzGrxFarMzpsTSJCwfPlyTJ/2JaJWroEn671t3I1P7lTC+G97IdW7PCpWVVWx7Ogs5dJcsExBJ0sqzuwWlutRQaYKlpNy5PWGeIdriSA2K+2zLAfD4Dfnot6+S2DMtBGmJ6lOZOIkRqkLAiwTmIvCmkofXEm46TyxPp43ZGa+MkiE/809zQquyPP1uBcQRBDQs6JFfk0839DHKQJ3gkRt8MDK8+Li4hAZKcuC01FK5khSUpLkRBk2bBg8PDywZMkSDB06FPv370ebNm0wd+5cjBo1CvHx8cjMzMS9e/fg4+ODSpVMmiciWL5x4wYqV64sUVYnTJggPY//KV26NAIZRdWaFixzqlKfQQ5US+YIWHao2wWwHB2dhqNHo9Cjh5I759ANM9Fp3NuYM3k6AhPOIe3dSkiZ6YI6pQIRHByM+qtWAXoir1yDOAcryYJBqdnpONyNXntStEJwf/gslFjCyWvZYq9vRkrbN1D6P7fMwDJLbIWl/B973wEeRbl+f9ITEiCBAKEHCL33jvQiUkQQsYsFxAp2sVCkqYiiKEWwIAgIiCC9Su819J5AIAXSe/s/Z8rut5PZ3dnNBrn/n+/z3OfeS2anfDPzzXfe97znxKCRvb58Pmd8fsn2Y6J9VGOg7QlLDQHOD8xZ/g+A5UsHC4qa7V/+DTJSEzHow19RqqLMTDLFvQbLPLCtdj57z98339APqsBWC4avRO1p1bDw6l+Y3WqcBJTZ+kVHjTJllmD9+h6Ii8so1HP+7rtH8MwzNVC/fqDck68RbA78ozUWtfscfSsy02gg7AgHlytXDjExRQSWeXp6eIEsD37n1Dbve07DdhPAsmr3wpPl4t6a2rO2F0j8HbPa9kRGCYCYhWTGWBHcMt++q7h6JxghfhG4nVYT1RZ7Awo70sAt1t+ECy8qglZqAKSzOUkOt7t3kX+HXBdzJMYdxq2UGqjTrIaU5WXxwc29IB9r4sSJ0gcs0CcQILjkhEbxIwYXSKQTWe5a/ltRgWXum5UGrlUpSKGyPniveH/Y/2s0k66CZVLfmWVzRmtFC5Y52XMhx4WgjSAFb+HV1dgQtVumJQlgOTEgESVLWjgCmvcUAwya9Tp6P9URL4Vp1HQpRPiTnafHEbDMXVG0RrVKMvJg/gtgmRVBioX1GuGJVhseRXiL+SjVYShe/q4Dfum/EP6sZKu2Leo1/AeW5ZEwCJbfP/4VpjYZA1gDy5wLJgIJY7Owd28sHnzQ2MKvTp06OH/uHMsreHrgQJQvUwbT5s0DkpORn2WPx2TkgTRvs3DhOdSs4oFal4+iVOmhhgBXUlI2cnLy4O7uhsBAQQmfTOAbW/H8fnPP6eHef6Ckd3HTAZm4abh2AE59+BfS90Yi9YYnAl94FJ4Eywy25NB9xlRhzsedMwcx4eZGrItei/UPLUFZv9LwzI1FRD8P1Pk71PJbVbo0kpOT8a63N37gfHFKyd7WKYXUpBw8138Pli0zuGiwMpSFBssEI+wJLvD9E8CyCKLF82APMStORQ2WCQw593PxpbEh7rj5SfSp0Akf1i+k/DPnXeoVUWBL/X7yWvXGxbHH2vmt1XNS9yCub0jPdjCH+fnnZkEmgt3Ro0dLVWJWgtlLf/bsWfB9/+abbzBmzBgTWCb7iOA5IyMDR44cQfv25paw6dOn4623zNROESzztK9cuYJSpUohMDAQTOyTzXTq1Cmwb75AGAXLaIDSf5bTr7bqVJadugEuB8tA1+5rsXlTH3hQhIlSINTk4JLA5ydsGLhBSqoVCApXyrqEUutRHvLhqVCZk+PDEdt4I6pHmMdf71rTblyDR/uu8HnuigVYtjsumxVQQC0frqW5tmRer1Nj4MSJgu0B9yFYTk++i5mPWxYtXl8kvkjyKPiVKIWbZw9K/20LLOfn5+PBBx9ExYoV8eOPRmiUdkdZf4PCgGUmtn9TFQ+F3b8PNHngYRzv8ye+OvczJoXPQVJ2itTa5u7+K1at6oLIyFS5r74QMXLkPsye3VYXLMdnJSHImyDAYBgEyxT62rSJvXsGw0hlmbuyVlwT1/JkX1BLxx7eNHhq4mb2e5bFrUXRAH64CH7UMFKd1DtBZr8oc8+MpcI0Nm92G8vDN2FQ/acQnZqK2KQDqDDtAQQ/7ymrYNuLjAzgHTYsCVFbsWHioDIj8fFzQLyZo+ZWbSJqePwiZXcdjb1798Ld3R3BwcGS8AA43xJcioxtJh4JXsVFAA80pQRASX69uLQBuKjQCjk527OO0tsHkxCqx6Mz90oFy6SVsxBmjZovHHv+5RV4voaghKDn1cZxEBVFrQz6plt70LO8sjDgS0OQHQacizuA7KziuJwUhcbV26JaNYFvqFSWtzXcj67lxMYwxVbKHljmuZCZJfp0i+fH+YCFQ1nI0HGwzOeiEzA/YAWyNsVg1ChzyYMfAlNMAk4PLHxl+bXX+BBAqgo+9XYp3M1KRI00b8w79zOqHb6NY20rY+qDEyzt2/iDewGWmQ3ngkAr2EcxJFIAyQS413FpPXBxHdDubVlYie0IfFbFtaVOZZlWEDS5f6RyT/oZAR+y10ETrwAJkxwDy4sWLcKTM2di3INEVOb45ZdfpIWwq4LJlJWrL+OXL4D8GxmomDnIEFj+4uwCRKSSLylH7RLmm1mzeBWsi9qJAE9/TGpszrSz3+/0g2tQyscMlrP3xCMT7vALKAmPV1+lZ4y8Q9JnmfQT4/ffgb1mzmteXi7cqleHm4+mWs/9MFiBnzVPfp5IW+Qr5w706bMF69cLQmxODOZff0Wie/fy8B/t6VxlmfOJLXVoFg051+hVVK2BZX7neJ2FsRaiRoU6V/LzySo21bQpmqUJUqvbBusr5xJgvHFkMhoF1saL2uSluB8dP2onbofjPyHTSBSxEm3QyRhygDXEqu1htmspcfz4cQmUqpVh9lsS6LLnmMneVq3knfM9ZgV427ZtFiCWleEyZcqYqNTc9ubNmxJQEI/RhC0aSmjBMtc0ZL5JVoXJyZLNEQHz7NmzMXKkjnE2k+pqcl+nsszDdFwZgl3Xb1va6qknoIpBUm/q8Gfwdvd23m+Zn/49gGsqy/IJjhixD3PmtDWD5deBzfufQo+DKk/f/Aitfmkb+s8tyJAxbRF/BVFjVqHCTzboaplpSE5OQbE27eCx+JIsFqdt0WPhgO8sg7lElejCd1/PfXH6dODxx4HyglUagTTxGdmM9pxhHH9LrP5i24KPkZFsVooNriK+QICnty+a9VXFi2wfODU+GrsXT0OvVzQffrbk9FV6syn4P2AAihUrht/5HSiqcDlYvovD0dHYc3E3Lqe5oVUFD3Ss+AzK+txAemowvP0yAfdkLPo1CyNGairrDl6jLbDs4K7kyjQhiihmLO6kHOAW44bWrVtj/35mbR0IuqsIOmi6vzQCltWEszGyngMnCOiD5b+VhRd7KkQPMTsVQJtHVtczxHxirynnems0Rs0Oz+w9g3rj6snKysnJ5uqAup0WGPv7A9YyHGplmYsTUluUSalq64nwuuMcWGa21t/fX8rWWvQDUV2T/S6m81QoNKIlCsHykxuA+CvAYU2DXpNngWYvIisrGamZnggq7oyZs0PPhf7GpK5zPWkQLAevaIdbD++El+jpx2SByAowCJYtToj3jovGaCCpZTyi9h9G1V49cOJQONq0FbIQZJHyBRd75NUdGaksc1tbYJl/F+ktjlaW6TW6Dhhb4xsJQJB2p4YWLF99PAVHj97BI4/oqOEavLXNm/+NI0fkL+6NtNt4ZPPrUivjtrbfASePILdLD3h085TpdmIVpyjBMucXTr59gYznMnE0/qzF1bTjwpvZdK5T+PyRpuqsqJ+tccpMAmLCgQt/A9e52mCLwnAgtBOQkQBUaKkPlqlszTlEFBQSj2MDLKdMy8ayZdcwfLimRcDGeXbu3BlduhS0W4qMjMTcufOwf79M52zbtmxBuxNhv3v3MpMkR0JCFiZNMvfJfPllC7QNLgMEXMPt40cR0meQTcBFNdhNt3bjxzafoa4AkPUuY0PULvSuYM6KNlo3ALNbjZf6GK8duImFradJidDMzEwMb9UKE8PCUF2tlh09CnBRRCqzSjFsR+TGlzAL2SPygWHu8PT0sn7trEAsfkFu9yEQ4HPu5mKw7O8pP6+q+BXdWuLPYvWNbfg08BVZ5V6gs7IqQrG21J6ptu2KdMByZl4WsnKzZas5PoNk3Sj+7dL489mkSI0RsMw8B6t4DLZbMdnLNQ+vhcBHzTuTOWkmBRicfeTNPj45ExNV0Txrv+RagfOzoBru0EHsbayuRejSoQIT/mar8m2z93vh73zv1CAVeu3atahcubIERJ944gmsW7dOqn59/fXXePPNNyXRrYcfflhqqeja1Qy+WGl+911SJ+TYvn27xXsuHmfzZmYVrQcBtFbDgIKRBOo9e/Y0/fDWrVtYv349Bg4cKNG4KRpoESJYpmAUWws0/bo2wfJ0M5tt9c3t6F+x4LxleKgVsEz2CpX1n3uucCCCxzWBZf4fflN4jYt/k9tc1CA4GAZ8MOkriSb9a1uNmA5JiVfSkZCRg+I7VsJjot5iQ95Zelo0MqPzUfz9N+BBYcYOlWXtFbGew6lMEBXdty9W0tAJCvJB3bo6DLqFJwGyHK/UN+uKECSzZ5+5miICy5Hh5gTlph/kC3jssz/hH2SguZefKG1BmRiAxRz+RyFJzXyiJgpUnjlHcf7vLI/p/QeWM5CR7Q0vjyxk5/rC9zm9yvItLP1nF4Y+8Ki09kl76Ryuxfmigm8uEmJSgS3uyD17GeXb1UfQ3H3IzNRmiA2/NTCBZU4tzFM4wwgVD2dn3cw1bJGBZba2ssVVG+I53XOwfEQBywQKhVF/5GJBSSRlbLyO6ORKyAk8iWLVm0raGo7Eu9Wro9XV2+haJQSleE6c2NWKg7oj0h6NBhdbrJRzslL7l7kmmDgRrNQ4U1lWwTJ7h+idSwEOKVSwTBYivYUZXLywOk4qG/uoEqhAkgd4+gIBwugc+hPLPZugb1gmll8KQJsS2ahZw4HrNDoeRrZzECzHZNxBWV8NP99VYFmi0AO39qejTCU/62xyCsbprS04YZMmZs+n3BGwTNVZgjkdcVDd4VXAsiTKofQuqttpwTLGAk2arMbx44IhpJF7JmwjgmU2RbIKl5+fhuSL15G2bzfce45ASCl3+aMr+p8XFVim7gATZ38D3175DUsjNmChZjHSbdtw+Lp748xDf8tVfH78Res5B8fA6ubXdgCefkCZOoCPsCjJywZ+7w88sd61YJnv/RtA375bsHat/YpmZkYU3N3LokfP7rpgefr0XahY8VWsW9cd69bdwIgRtQsoUFevbvZU2LrVvIqiUnXlyhoFKC62fspB3ksj4D5/vl2w/E/MIWzrZknVqL66pyTcdLrvGtOwv3X0c/x5g+hNjq1dZdPMoJnzEPi9UtHxhtSHOSgyEj9duWJ2+6FAUZkyAHG+ksRNLROFuKspqNywBi6dPYZSpXwRVLoBPKy1l5T5EYh9QU628X1ly4EnpKRFz54VCtDHHXm8TJVlHbDMfuz5l5fj04avyH6XKsuHOoyFAMvXU6PQdtMwRD38jwz8SaAR7RyNgGWVAMBFNsEQM/xkUDCRLe6rqD47tNOVczzKQ6Ekn8hmcnXQv1rN1bDiLrLjDByLFSz25anBSi0rxhTVGjRoEEiF/uSTT0AWCMFyWlqaVPlSwbLqtEEWWseO5qQR+5bFdiKC2AsXzBMdLVnUII3aVmRlZUnHFYNAmQrZakRFRUkgTK1M//DDD2jcuDHatRPE+ESwzB/SKkzDTjYKlg0Mre1NFLDMjVzBAuF+LMAy12BnwoATxwFFCE06IX5uVwLxUxMRtEAHrPL9ei0Huel3kLZsA4qPsw6W2YB/92YSUKY8Sk2ZBDytiCsJ79Xvv1/F2LFmu5EtW3pKSfRXX91v+Z1g7zSB46yTgIcH0LK+ZSsAE4EuBsurv3wJV47Ic/czXzGzJEdQeRsTA3NJ2u4W5mu0LiOkjTMBJ1Rx7xuwTGYhL5egzGrcxvLz+zGoZm/su52MkjlR8C3WGGH5scD77wP8hgoxZcoUKXnF5Fp+RA6y3HPhPeBxuB09JrVrPhUzAHvc6uBmVjHXgGUeWxSktfNCfndhMV6txR9owgBYZqKQc1eVKopgnpGX30hlmdhJzz2QWEAlxtxzsCwKfNm7ULYKqNlobisWPVkwefQKVp2PwEPV2yAyyxPRSWdRL6ghSuiVyakeq0RaXiyQ7gWPgPKQGHVjx2KxW088HrPJ4Q+c1UtgdoqLdREsf7sbMz7tL1FiP/tMRbb2BkH+O8HymTNnpF4jAmZ+GENCQmQBMeYfmIDj5MteXXXXXLBxUiPFwAeIOvgPTlVoiV6VqMiViV27IhEUko8GNcpjzg870KyRN64Va4khzR1skjJ2Cba3UseJCqIUYXMmtGCZ48CEiiMWf6TscpFL5gPHlkJH1vqWrYFlnrudHgzp8nh+zHmYdVMsr5qZLk787JHgs8TMnVGNIA1YbtasGY4dI88dmDlzptT/LgWvc1zhwTIr08WKeaJOHfNHPz0xFvlUBD10GujfDcXyihUEy6SLUZCoNDDn0jKMCBPKYs48A/wNewAfAD7y+wa+Hj7oVLaF9B+9yMnLwbSz81EjoLLsJTlJWcjb88l25NwSrwNHfwS66Bh/z2sFvKgoGxLXmrGefAS251prGaadyySesCYUoRYjYHn9+pvYvmEffIr5YP+h9ejQ0TIbo6Vh//HHNRw7dhe+vh6SLZMaY8da712Zd+kPEHjxXtCzM7XfaRyelIf2kyfBc4lSfrPhH0wWyakH/8LVlBsS3ZpxPP4c2pZpAlAR9IzMGOhfqQsalmJCwsfyw9ejC7DJvFC/c+cS4B8EX/fS8Ldsf7YYyKzkeMTGJ6J8pVBLxwK9e98NiBsyHkh4E8GDSgLHFfVYT2DDhpto1SpYV7jM6GN04UISfv31Mj77rGmByrLFPgyC5YvJ17EsYgO6l2uL1sGNADKRuBgQKtaJ2SlIzk5BpWIh1sEyvzH8TrOQKecmzN9pfnIpksL5S7VGIVjWzHeGKsK2Bkpc5DDZLd5TKmu7Sq3b3s3S9uLqbE8KtBoEKuwhVgWyKBLHHmK1P5j2TQ888IBJeVqlWZNeTeCpenlzf+rf+L9ZKWYFmn3HBMoMbquyi7iGIO3alcFzYhKKi1gKiBEcM/i/jx49Kilt81pMwWmLU71KfLEGlnff1m+TESrLLrkOxc6qSMAy5zjabLGHWQ0mjck+YPDdkcXGdSIfmRnJyM3yQrHgkoBV/Yh0XA1PxB9Lo5CUL8/LnKMFQhmaNi2tq2ExceIJvPNOA2l7KUgwU63rGzQAwnV62QqR5N76o/zCenr7wE0Zk/qdH0XpSgZZUFznUWeCeR0dIUCrzwNp1uxIaAcYAcvs8x83bhzCw8MtmHni/tOy7iA7LxD5aQkILGXPaF39ZSLi72TB0zMbUefi4LvdBxjhAb+MSihbXg+8JONyXBRqBNcGFi5E9LEtKOdXCRNWr0ZoRgaeHsqXxxycY0zMEj8FNFFNvWJFxMVlSixCJm8LG3PmXMCIEUo52QGwTNvMMj6lMKoWFSKFsAOWR7uNxtf4Wio2UrXfcDBvxPYbW2ENLGudbQQtIMPHN7Ch/Z5lrc+95T2XK3PN7R+JmU4KU/A/OC3sVHiI8k9sQPT1ZPgF18WdM+sRUDMU/t514c+M082bQPtxwKF5joNlfosExWuJlkugwmyWAJZ5g/mBe+UV+e2eNWuWRJeqrfY5640FK8QEu4pjCkEOe5GaN2+OOXPmYMSIEWawTMGSGcpYMRPCyV+1NWJ2nQuZ+gnYvt0TXboEACl3seLYcSScvYA+w5/AurmzUKZuHwzoIn/k7nmQgUTF1cKAZYq4saKrBseU/VCOXhITHZeAq3/swtXSjdGk9E5ExfZBgzoaKkRhwTIzo0wGFeinVy6ARTOeC59RR8Ey6cVUlVUyls8++6zEamBYgGWFkVDYynJBsByH+IhsuPt6oOTJk0D37nIiR1tZVsDy5NtzUbdkdbQq1RAVixktn+s8paQuPwB8EPWVZBtjNNi3HuIXLPU8Sv1eCoA3+nu7231VERijVTcDYA8sc8eqSqn2IAJYDlnZUbLb2tx1vml7I2D5iy/C8Uj/8sh/vSsqbjyBFj4+aDZ0qOQxycU6K5Nt2mh68pXzSMlJk0CwGEuur8OfkTLip7djsE+QRC9sVqoegpa3RvzgA8gaeAU3PvdDiTeGI1h1B2DShgkKFUjRN17plW6wVmY8PLXbE++tETjpXHvWVYUaNINTYH2XhWUnpqJx9bHwiv0LucVrINi/MYK0Sv52b6SVDboBt56YgSfuzsJHT/0m6xgoljiuAMs8akDAIqSkPCFX4Zgt16tw829kFigJQlNlOTW1QPWu/abHsacnJwkluMa2JvLFthNWl8W/U7iICR6ym7hmYoFD/IYr9+BKSiSqB3CjgrHx1m5U8CuLa6k3JZsTq0ELaH5X1dA5jrO3zqnfid9rMsnURXs486uJYAVWDVaCuTZhLzHVolUwzEoyvYq5DmALBINV4fPnz0vMMWk9owTZZIMHszwPREREgOqwrLJQlCshQe7l5HFF8RtWo6WE+j0MAv6WLZmxsQyu0ebNmye1BEhBcVDmCAm6GDpgmf/864Mz8PQ6rQm9wtritGTZuur8lboYLL/xxkF8800r3izZCvQLB7yfLa4iDyk3opEd6IfA9p1xZrGlp+XQoUpbD6VqGgRiyRLHhQTXrbuJdu3KmJkvFmC5EVI374Bv+VJmIigpjHAXswAAIABJREFU5WQHcQ4yEHdvXMSJzb/hzD8y++iVnw0IydjarzPtder+CJiZQKOO2S8T8MAzgrWMhobNbZhgYqJHbGPjv99K2onDyXXQ0S8V5/LKo2TuAfiVeAChBrsYL1w4hgrFayHg7jVJLyNnWDbc3dzhzko+gxVjPbcLMl6VuYJzCRXoHY1evTZj40YuXgsXzoJlq0flHEp9DCsxOng0vr7jBFhmQUpHB83iMApYZkL++4u/44umSv/CvwqWqwhiMVqaqg6oycy4jfRUICU5Hm6+5VExpCBNaGhYGGJ8fLCdHxcFEEgDoWQ35UHJR0ZaGjx8/OGlwTyfDh+O8cMWyFZHRhKuosYIM4KifgVlxrmIUyvLitcw+3yGajJAsz6bhZj6Cu1KGQuCFsaEv5qiv29l2XtYAMv0O6RQBz+QFmCZ1Vj1PLiwIb2DPS/qx4hKizPzsP3JvejShTwbuWB16vwBNK9NNP0vB/seKOJZGLDM77CooloYsEyA8nc4tg6sjCalUhAVm4mGdTUKUXyUSb0TPA1No2iksuwkWD6bdAXD9ryFl8IexaiamuyceBsFqXt7YJmVq/Xrb+CNN5zz1NWrLEunQlqhCpZZfGSGT6RhC8D0UvJ1hBV3vm9aOl4XoMfHz0vK5nGZCcbGSRmzkwnnJfDXr0QX2SKHAnquisKAZT4npPJxXSSy9QSwHJNxF2V9lWZw0uQGAld/TcGPP17ApEmcRApG9+6bJAsJTw837M14F96nzwKbzuFimgfm7pmLL6ws8JpvGIzc/Hy0QHU8GTYcbsXTEejjjwd3jMCxPitM7RFjT3yDI3dPY0OXuVIVkz7FDcbWRNYbt9H/lSEo7+6PnzYo9h4UDyIgUhPGtKkZr6SD1fn2yTLA20JGnPOsautg9z7lIzUrHp7uJeDjaVSm3+5OzRt0A2KfCIfXa60RSGDKUMBycnI2evfegj17VN8lB/YrbGoCy1TFp5CptX4jiuay8kZMcveuVEWkd26X2V0KUF0tzsQeWGZbEfM9KpmBYJmsJbJ31DW6zje85YYhONSbWSz94HsnJanEYGVeZHfwmCJ12tEEqHNDbv4V2zpEmrCwdknOTMaio2bkwG8zbZnmzp2Ll156CfHx8VIlZMOGDZJHsQqWCXQp2imCZR6QoJo2T6JVk0ilJlhmvzKD/cKqhgmrx/z//2YQrIu9yzwX9lLzGaR1ksvAMnfMqcAyV2fo0ofsHo0/OqiVBeUnCli+ciUZP/10CRMnNjW0L2sbzZ17AS+9VIuNr8Bfihy2E3tU14P8qYeHOxYsMCuUM+NQqioz6dcQ6NcKxZ1U6bUKlnNzcOPAPgRu3wO/se+bwbJBGvaeJV/g5OZF6Pny5yhXozECggqRBBfH7j4Ay7l5aejYtQ/27vgH+fl5SM3NQgDbHPVizRrgY63aGotX9QFqCejRhGvVAtSqsBPPja2fFAlYpp4FjQoKo/miBaaai6CqP1tOHK4sGwHLFFgdDlxcch1zLy27T8CyQMNOz45HTl4Q8vMj4e1RGb5C0SAvJxZnz0ehYkh1eHn74faMj+AdeR2Vw5qQ2wOcyQKUNrmrn41AqWlLUXLU+3JvBT/emm9GTl4sLqe4o7xHMi6khyLENx5B3kESDW9io0YoX+91vPDtC9bBMoEcs6EMjQ6D7oPJih0ptBOBY5nHMD93vvTBoC0DlSwrVKggZYcjIkIRGmoGq1OnyqX0n3++hGefDbPwD2ZFkB9bKloeOHBA+n1oUKhMoeP1akUnubghiGb/1HtA2pVInJibgtp9QlHqAYMpMBe/qNLuKAZubnEEmBhnxYLjykUeqTLWqq22zseVYJkJ3C9jsSL5e6S26Ipm1ULQoIEOTYj+1pYtI/IZUihOSHTonrYjYJk7EHwAp5/9CW/VtdnoAlgBy/3798df6gdc6HV///0jUJ8/R2+7VbDMHfXogbjms5D8aU34pp5FAsIQEuwtO6KwdY70T7IKChufAhHv3cIPF5ZgShO5GqEdp8N3w7EiYjNG1hyKqv4y8GIl9OHKcm8vQR3j0Z97ywqh+jjT9pky3yVqiTF55VsRGKdTWeaeNo4Ben0FkIpMQGANU5GWzwWR2JPVsGFBMULuk6rGgUCzpWswdGg1pKZmIysrz+K8SZ0uXjwXl8I3ovTq0wjq1Ako10F6H2fsniFZzmgjM/UWai/thclNP8CMiwvxZ89v4J3njasx17At+xzalG2CLuXk+WzHW4PRuaxcZaLl1ZS6Y5Bw4jZQMREli5WVWldN5O2pmklVfB6MzLeFfXbE31Mghs+kNrS9cKa/5yNz/i2kh5aC/0MlUH9ZN6l/+ImaD5kUkEuXXoI7d2iR4Hx8/PExDB4cisZ3gySwvN39ALbc3ifNA7THMoUAlvlvrIr8+eefGPj7QENgecGVlYhIvYVx7IFWg88wBbn4TWGC0FUhFkaoFq2KhTFnphF8MnxIityKytOypbccnHSs3UdtkUb83QBgT55ZhZQV4KZNm+L69etS9bZRI/lJZr8uF3PsKWbfLnuQCYjZZydaMe3btw9MfDOY/K5eXSvVD+zZYz5eOpkWShAQ89j3a/z0009SsoDnz/MmMyUgIEBK2JBJR4p4gcoyL4ZJVDLkhPj1yxl4uuxouZKpDSfAMkUAKfT4fI1BKOerVCG4X4Gq+eyzu/Hzz3JBwdFIScnBrFnnJL/mFa0OAP36AfWsJ6DpDkBhMTXi40kJM4f+9zgVi49OQ6daH8EzMxoevv64mpyIViHONf4XAMs8/FQgb0wyTh/fixKr1iJg7EyUVtsZ7FhH7f59mqRcXattX1Rp6Nw42h13UaPH7sbCBrYqyxRco4sIW0eU0K0sb9qEXX/+idAPP8TiESPwntpeQIcc4T017aRZM5mGby34XRcK3LqbsdiltY22+j2yPSCuAssHDsSBYp6jR9eTvwv8vBUhWF4zeg36fy2zzCx0d+zdfyNgmftgop4Je21wzaW+lnzuyIIxnKS3d3Ly363SsCMTtuFEejPUS7mIWyUbID3/BlqWqImSxG/R0ea+jFdGIu/wUSDGG0nfTkKW+wNwn10Zwcxs0WJF1Hxp3RrYsgXRaWkoN6ycPOkK64fs3IvYfTUZXcKaUX4IhyL+QWiVLpKtL4YPB+xVlgmWzYKSNkcgPj4LKVuyZUphCNC+/Y/o1SscZ27cwN6UFID+ngsWAJ98gk0//QR6h2njuef24Kef2luA5QULFkgf3/dJ0WB745Yt6E56K7P6LDDqODSY9ktAzfeVF8wsPT8+ZGhZU9o1do/tb6UKeooJUeIStb9Nbw/WlOnsHU0LlgnEiE8cFcpkBY+CmL8DmY9HYt+lq5L9RjFfncxhYcAyr6cTALkNUz9oVae6fglg2d5QSH/XmKhbVcRWMrWFAcs8XN26K3H6wADkp+Qjzx3wbOUpz52xPXAregIuxlZApxpVkZoVi0MpKehcSvm4u8K3ka0QO4HVnbahdXBjlNOKvwkD1mz9IzjaR87WZORmYkXkJuyOPYofWsqiKEN2vYmlHb6C+9fu+rYlvB9yK6Ac4rPN/8+CqKqrxQU4i2psF7/2JdD6dSCVaUzu4wawfChQb7AMlhlM9NmzdVS1LbiW7tEQ2KyoTXO3iqCb5HNuiO2WiNiz14Aa9VFm8mfAuHFSsmrGMH2wDEWhl2Mm2VdRP/Dz8Yhe/wf8E9Ll/lYlps77GO/Xe1HqU1k4bxeeGD8UEfGZCMY1BJQy4A9n6CF3cCPtvWPvm8q+UXfFRJ0WoJPQxLGlpoFuYToX6aPi4fNLVbirlWU+3rwH/qwAFh4s8/TmzbuIF5m047eyCdB3x0is7UwVEiGsgeVVAwFm760FWVB/y7ZN0878iPfqaaxY6CrGd9URsMw2GDKc1KBbgdqryX+zZp1n5LaKLhDiO0ila46P+ncugNkaz/Pg2oE4k8lQ/ptovRgBSbyKvbdqsN3Jw8NDUlD/4IMPTGJaFK16+eWXsXXrVrRo0QJJSUkyCFRi1apVkhK0GpMnT8aHgs0b+3ipI8EqMmmeaswXxHr0klVGhuXf3oaVb9LG2X+txsGDB1GrVi3JVso0TkwK8n1SQwcs/3T2Szz3zNsyZVsbToBlq2Mj9JsXBizfupWOc+cS0aVlANCiBUDveqmPXGabUIH67bfNtl/79z+IChVc1Qvi/J0PCvod8fECS43z39tZiI29heBZcxA/fjKC3AE3jpNo86ocMjEmEr+M7oqc7EyMWVaYl9rgNTgLloVe9wI0bB5adR2hveaNG1iyejWGvfoq8oV3W9IJeeopKQm0dddm+Hs5Kd+vXipz0iQ6cH4yTz2W6wr2BGu/SVwHUK9NyPkYGb0nn9yFmTNbFUpDQz1OiRKLkZT0uFWwTEcF+oV7KJ7hNs/PTmWZ6yq3cTIa/9fAMg9O3GmnTmXkPojbWAXL2bnJSMn0wNxvv8Xlv//C5zlZCPRSJgx6VtLXjQqW4+vidtUoeI1qhICyccgvXhIeoexNVg8ThZuJJVGxpJzy+qF6dZSeOlWSF6/6S1Wr2ZpOneQUzc6dyirJFlhmTymBpSqkZWUU1H3yzwMHVkbLluYnuGPHcpLdwln2HE0Q9MljY7Hp+HFLsHz3Jr7aFon9a3OxTAOW5XPeKWWxWSngR8cElvnh5w3UZp/U82U1l4r86oJnFwBm2cQKr6N32Mj2rGrzg+hIpdggWO669TlLlVwtWOb5kcJJSp8joYLlWcDdd/7BkSuBCA4ORPmqVQtqhd3PYJnVTbYkKrpSRQeWU5B4LRK9Hj2Jv/u2RUa1Lbh60x1133gEwcWKY3SPHphhy5LEFWCZ36tkoMuWZ7C9uz0ZcsuH4UziZYkirMbGW3vQolR9lH4nEGBLLINJDTX4v0XbDD7bTKSp9n/MPKolU5IRuF5iT+fy6kCFVkArpWJHhewKLcyVZe7fCFhWz4Pv8DMNgV8UsMwMqAN+rfJukpF4Nw0oGYwVEydiOMHyceDmIzMwquKfKEAgVATF+q4fjpJpuZjd/3vsvhsBr/pB8BlRHZ1EkQmT9lgm4iulIKjav0ARZYLwto17pyeuQxyv9XvkHEYwyW+BXtUZ2cj+PhWocxRe47yAncqER2D5tIvB8os1bVNQVf0H5bJNleWsgTLgt8ZCF8Cy7nRpFCwTrDJHwuC7LRIUmJG3LbhsfaZm3xkthtQQte3U74v4nqp/Z9GWiUZiFNpLqq5K/LfqFGDbAFodMfhtPX36tNRDfPnyZekbS1VqiuaINk0qWCblmlXT1atXS4rVamjBsiq6xb/To1itFLO6TEVrNRxSebU+Uv/qX5hYWLlyJYYNs2wRYhLCYpwMgOWpR8fg/ZFf6YNlMtHZiuCKIrurwfLfXwD0KVbCw+NX7NjRSwIo9es7+wIU3W21AMtDZK2g3BdjkeJdHMW/norc98eB3SturNMIDIy83Bz8PLorur0wCVUatDcJdhXdmSp7dhYsq8CUFmoLPkWX4YLyU1wcEDZI/nZ7ewOffoolW7di2PjxluDsJzKwGgEPfof5Z6bh+XrGSrwUMvwn+hC2dFsAb3ehSsVzYgKRuSXxE2lkzczEOl8zB0UMWYy7fDkZEyY0QefOzusa2APLu2KP4O2jn+NAL43Uvd4DwmQ/r0UQmdRupq5hiwQskxHIIpmWCCJWlnlC9wwsvzwMiJf5TX/s3o0htEBSPQBpAUwKHIU8OJ9MtvbKReP3k2swpMHziEhMQGL8BWSVrYHWEz7H5MBAcwb3TWBl7euIRgZOnTJzqr7/vg0GD96B5csVQzUexq0n8PkmmbKsrD1JpTkSdcdk7s59rFoVgY8/bmyxP/6c+7QVElg+oyPz3LMnNo/6FN0Hyqnx27evwP3KBTwxqzg2L2ovq1xzgaaU/SnYUrNmTUlZkjQnidrFyrLazyhWvPROiPRMZt25IOSkOAoAmTI6Su4umfB4H81e8sZ2aQAs01t0X9xxNAuqhzbBQgMbmW30GlWjMGCZyQRJlyMFJw+eQVb0RVTr8QRKiwVmVshF71EmbS4uQeXdIXioX2f7WT9HKsu8d6S6ONKvx3ustAuKYJmLGXpySqFUlqdNC8d77wle0sbulrRVZsJltOlyBMeOPQr8oHh5x8Uh+dYtzF6zBiGTJ+Opp6x4+hUWLDOh9SUw4ulPMaeVPdlDYxdFBea43L1m33b2sKshWpWrFsLEv6qgnt4huDD/fSLQSad3afsnQBcliUYKmI7AtdWzplIpK1MKDVTeLhsZ6TJvKCc7FpFn0xFQwRs+wSEoAX/4+ilcqV9/lVtamJeklczu3fjUJM7TFSGLXsXtqbfluUKdKpVrz4yPQXxqLsomlIe7KvrEpMy9xsNMDtL2Sw3SePn/mUhgVZfCHWzl5nDo2YKJ99XWo8GkIuUluA/OlYKGUX5eLpLyIpESnY/A8eXg774JcFeqihR8VLpsvvvunKQg/uST1VG8uHOUHqmybA8sk6QgaNu5DCwTUHBRx8UCLfOYgFXDbKUt+8cXpq1CvXfcNxMdqvUTE1QDlAPqvYP8k5X7SVXms2fNvRFUj+Z39MSJE5Jyc/369bF48WJp7cBqMdVkT506ZaJXUxGXPcFUkmaoFk9ly8rer6Rli9ZId+7ckVSu1eD26gKPCW6Kc/3/HKqdlXqNbD1Tx+n110kvUNpNxMoynxm+r0IyxyZYZn6DiUhHmWN6A8/1EzVInqPszWU884wDarua/XXtuhHbXrgDPG5eVL3yyn5JD6RWLVJ+7r8wgWVW6zlvlkpHyt1UZHqWRPGfJyFr+Gj49SwJD7MFsnQRnPvYm9zh8cK88E6Mh+LiYfnLdKQmp8LDMxjwTgGysuHrp3F2ITCtJU8eF/b9jVoBgkYKXU/2TwGoCaEEE1tM+kjv7tehQM0Hgb7fAwTMz+3E9+ETMKqBPQ61eX/sh6XWjMuCyT+u33Wcx2wdY9So/fj661ZYvToSgwc7rxNjAss8GDVELDu9cCk5AqV9AhHkbfC51wJTzUWoa1jOJxQ6NhxsqSNrylbw/ec3XgvlKO5EIC3rK95DsCz0LGe8+SZ8vyYiUYRCdJxVDA8GNyTo/px8aWVxdA5o02Qt9uf31d2NCpjFnpFPPz2OBQtkV/OPPmokSeqL8cADGyQlOZPMvsETJI33EOnX4kcyPx/F+vXD+dlTUKmSjIYvb16IyziM99/tiN17Bkp2PFJ1S/m+TJo0SfqgU22TD4ypD4r9Xawi2gPL6vmeVCgfXOBTJIOgkpkdKxoFBi+z4GY8Hwol6d8C/d3yOdDBFIbOoRBgOTk7Fb9dW4OXYx6T6e/sIf0CiPztN4S3aoOO5XKQnVEeQeWEmUkHLL98aAJ+aPmJBYXe5rkzYWFt0U6QxTWXaoeiVfy2NygCWN64cSN695bZFKxocIEnBRf++4FpXzoPlrmblLpNEBB1VbbbEoMiJ7TPsCVYQTqkDr3L3uVJf+dE1hUYccYSLOfm50k0cKpMOhoSWH5kr5kCL4r5Gn3HxIPyPv78DtBDVkXNzc0B8vLh7hWDA7MnoM1IKmQo/e9kKxgNXbAM3DlzGAgOgI9vHQSUAPJTkpGSdBE3031Qp5lio3T+PBASgrz8HEkzwM2N9jLmA7MX8/bt25JaJ15V/t2Zazd6LXrbqS0I6t/E+0CQzmFT5xbxbxxmCo64OoiVmLCSRP0isfD0ATxe+0HsuxyPAN9ENCkTCmzahKxXeyAxKR5u5fKQ5RUD9+zGeMhrBiZ8+yjq1QhGaCizso7HSy/txdy57XQry1QnD/AsJlvtjAGiDwLpNYFMnzTU8fdH/tJ8lM5ri3S3DKQNlW3kLIJ5pmVKsljvlaG9LisYXPcQMJsLqY5fCO8dKfB695VzHCvTTHyoiy92KsmMVjmsPIesaqrBfuIVK1ZINGf2DVNsiwCYVWMqM7/44osmsS3+hsJbpD5zWwbZW6aEIgVVf/tNUqkWgxaOKm37+PHj2L5dXmk3aNDAwnvY8QH63/4FwXKTJk2wf79Mt1Fbx9hKNpxMPgbbhMgWUOVTaEPGzg6BlSyB5dyvgMA8ZNfIA3KuIzu3InZf+wO1Sj6FULIYXAGWeT6K97MrwPKqVTJ9YfjwPdi8WVYh43s7dKg1n0jL+52bnY08N3d4eWrUaIvwsfj++/MYtbK2rLfiDuTm3EDCxTz4rV2GYr1GAikBuhZXy8Y9ikfHceK4h8GEsqm3OAUxUaeQk9sESD+BZKlA4wfvlGyE1qgFt3feBpYqlU0W4jLlyaNAZZn/qNKwlUvh/EEV+sy0VOT9MRjeHQbgtOcINGQ2NjAU06/MwltN7rWohjDOfGf4qGmxKBXLFZ1JqR1FdU7kOlLwnR8yZAf++EMoGjp4CyleuWPHbfTrV1kXLFvbXV5+HvKRX5CebQcsH3A7gDZogwkTJuBjPdE0awd0JVjm9GWrjdTBMeTmdq2jplSvjriHH8b0pOkyjdGgzZrVcwk7C9Rl/9Y3sjBPS6DN22ux/5w+UqtQYRmaNy+NESPMSpykyFSrZn0hw54T+l3+8IPtSrLeObp98okuDbtu3dqoVEluROQzHnNrF/I86mP4U0dkiXcBLO/YsUNS12QmnIJhtHeReqMcBcs8GPu22C+rJsao+MmsokFLAEPPxP8QWN5wazdOJZzHO3Wfl4WWSAnhovvuORyP8ERS1BXU6dwFZYsJVSEdsGwaFwJuYWKyOl62wLL0lRUW/kUBlhXV8GkbCgeWOWnevJmGJ54oKFaD558HhH68AmNRBGD5uf1jQR/lhe0ct1eQwHLcXpm+yeBkW5igm9KKd3DpkYcQUiYXp72qokrsRuyOrwTf44vRb5ziN0yxOAfA8vXwcOS/8gpC/zFbiEinyYrxY88gqYIXkJGK5E7dke1fEQGe3ggeTGntLGw6/ysaV3sByUmngOwYlCrZDaWEhaoJLBfmuh35LRN4griK9NMRwg542rwPqiciK1DiWBX2Hhk5V86ZPCcu0pGOmJQklA0QVF5zc4E33wS+mY6UbG949+uJvJxkpOW6w2tQfxz0qocaD3YpPFjm80SwqZBDFl9bKy0+WpduiLB5VSWwHHkQSAoCQiqmIZhgOSpfOvcbS6JRyZo9G5MlvA/M3TLLLo4vadhMSDg7ziR3qUJN1u4d51xV5IuezOqnmOwpndZAfg+pGk3BLGnRkZaGjh07ShRq0qMphEWAzP8mCGaCkGCZfbWkPJNyHRwcLIllUp2aYluqnSMTRXrWS7R8UoN/r1hRniQCAwOhVpqNPEr/P2+jrSyr10qwTKo7+7ylIPNC7ZrRAcuXE89g+ZIf8V7XN/BXzmkMqNML8dn5yEm/A//EcihGQR4FLH8WPlvycXc6XASW9++PlfxsGS1blka5cg6KqeZmYP/xayjtk4LUBi2kOkb6rQT4lRfp27cRl1YCwQKF3+nrVn4ogeVGtWVmSBUmdGOReu02fGo0hE9IdeDsFVkgTxO3LhzBxYMb0OlJ7eRd2DOy8XsLsAxkJt1F3mdfwu/sGSQFlQAa1wWqNUEJ71zZFUftORZo2HciL2DfHzPw0BiBpqIByzwDzhs/fjUZte7+gQZj/oaPT3n4xd4nYNkaCKQgGDVNeC/5TVdbT4Q1ab9+W3HkyB1ERTlf6XYWLD++9x34efhifmtNhdQeWP7qANq89X8ELIfFXkFGxh0E+JfGwjffxNOsLJMnLlK6rL0jgiWk9CE/pNlwEbC42jBgkszfXrtWVvhYtEhsZCr8C/zyy/udAsvMVP+0bh3WdOmC2teuoXNEBGbPnoJ9G07Cv2kdNCpnKa1vUq0TwDIz1126mFOpM2YoQjwEy8QEBL+OLma4KCELnHRBJizYaK9Usgs9WvcaLJMOy3EQ8x1kCDma/CNYZp96cyB1+SmkV2yIrAvbUap2J/iK3mP3O1herlAXvQCrlWUFLK+JiEReXj4GDFAVpBy/+2Rm1K5dEr16VUDp0gLVsCjBMkUuTgPz261AqH9FdAuRE1n0bmVvEH1cjYT3kkbIeuwkbqXH4oMTM/Dz4snmnmUjO7C3zZdATHIV/BUyDT2H9EBg9m4kePbGneXPodnLygKcYIxzm43vV3JmHPy9g+HuBowcORJYvx6z6Vd8/Dj5oHKbCxdR8+YhKe4a3LxCUbwATSsLp2/vQtmAtigToC8w88j70RjVIxzdulFN0QVBOhOfRzV431TxJ87t7BVS11ukl2mDSTyyX5jQY26BzI9/I1hV5vnq0LpZZXy3bVsMiolBhw4d+PEpcIbVqq3A1assqzkepsoyfyqI1fD/vnX0c0xvpqhQlgcSDwKepQnp01CGYJlUQsXOqsCR2ZzOSoQ47myPEK34jJ6u+J0W98dnUGXQiNuw91Sl8jMxaKX/jqBXDVYsqQp97do1yTpp/fr1UqWBcxwFM1nlZb8x/cLp/UsArcZ3332HV6mNotg0xcbGSg4T2hCPd/GizDZjiL3JRofk/9p2emCZiQz2alPsq08fRfLfDljmuPV9tBXWTjqoX0whCNgGZOZmSf6oFBN6rbZWcMDg6NOqbAqw61K0lPR97DHn1KUNHs36ZrlZOHnsFvKyLmL1mcNo6lcH3g3qoVfjmji+7h9cyL+C+JSaGNK/BUq50F5IC5ZNJ0hgOr+6yfde78SXfDwIj03UFXMwPhzinGCtLZCe4rRN43zVMx3YJje45rvlI2Lkq6jYoR3Sw1cjp3IL+HpVgJ/ep43r3APyaX33dF28+qtgXcFELNkNgvYHwfLChZ8hzKcyfFtWQ3pOebTxivr3K8ukX1uztyRYZkJS2xpGXaPJQI0OK3H5cmGoQfL4WYBl4gg+KwbIE7S6TMpOQVhxzVpTS3nWPD10AaKw2pAhQyRLOsNhpLLMnWmZqfw3iq4Rg6mtTfeqspx+ZD+iM/agW62H4U2GiVsb4NJ+s7/WL1keAAAgAElEQVSmevUEKiKtTnojCg4Ngevs2VKaX35p8jn7Fm04C5YdPSsTWBaEqwiW2Xs1ahTLkYAJLLOgzgnGGbCsnhgXRjwWw5bnpiMXcq/BMllfxEZicbOQYDlixk4EdOoE37Q0qfpQkr0tYjBxbHb2MP+lKCrL7GGXmbzGwgpY5o9ZRZEWiYIfdZUqyxERoTZnGDuEuJWb2y+4eHEQ7tbMRCtRpnG48crypNNzMLa+WFI0cB6FEPjS7l1X4MvAKdjd5Esg4noZHHgqHN3CklGqFLOEpMDPANoIKkj8wJPyahFpmLP/Q/Ru/DWyUzk55qB0sVAEcVtmzk/w6+jaiI6OBns1nQbLTFCxz14NFkZYXSStW2sFozO3617NfQ6Wec6k7jIxWiDYZvAdUA0rcDXfObDMfUo9kdt6FQDLFscrD8QcBsrmAVtLp6G7CSx7Admir5LyKy5w2PvvTJAyLSq4W7uXoq2Iwfs9XvXaZmtehw4m5WlWfVu2bIlFixZJNk0TJ060oOWtWbNGsllkaL1/RbAsXq54LP77p5/K6vj/hXMjwL5wKWGkCSY2dMEyt2OiRKWPcn06ZgxWlZqBjUMvSD3mBUIBy86doeZXtAal6nZv6jstRFaWFY0NlxzM/k4Sr5/A3gr+aJkI/HM0DY/0pPLUMaz/IxVhjY4gy/8N1Be9x+3v0uYW7KueNayNqbJs2phiWs9fpaAO+7fgtlhWQMp/3KzBc3bXnwhr1RtePgar6HoWQ+qcwGHnN0INsTeI3zomhTWVZW6aFH8aKR4hqFDCjnCGLbDMHXHpoXRF8f/KYHkhnmgVCFTpAPiUBCLkyjJKVMbD65vgzz6OqsgW4mapY2dvDtXzo46TFbSf+11x2ynEafCnFmCZ/6DnGe3IMeyAZSY5wtqE4TIuO6aI7SBYLrOiPWIfMVv3SfpOivaPpFEk0LAP3DmJYJ8g1AjQAlbjF65Lw/6o+9eo1iAEX36ipG5qtgE675cXhyJbmotARSMlPT0XL7xgPvGmTUub5PZbtSqNsDCDzePGz93mljVr/omLFxX+m4v2qbebmTPP4rnnwlD8Iy9Thl+tLFOEhNSxzZs3y36orgDLPAlm95h1I3BmPxEFOApLyzb6oIqDwO+iOZlvfJRdBZZJCWMVhhT19Vex9VoUUKwk2teua1lZ5plZA8v8mxF6MVlAtjxFCThIkWc4CZafOPQOGgXWxhed3gfFZxgmsMyEBhMKPwCFBcvc76VLybh7NxOtWgmeBiOmAR3fs/48kcmgKE8P3T1Gsm5yKFwIlt88MgXTmr4Fn6nesgKyq4J9+AN+AGoPBIpTxlWJuHPAgZmycAhDFyzn4HbyVRT3CYW/txeQlYosb3+5ld1ZsLzuFSBDUd8L7Qx4KSW97R8DBy4jOiMa4aM0YJlzg6oQLo4L6Xnsi2KyV5XQ5pqKmVqVAqZuz4KNbDHreKhgmX38Gmcjx3fm4C+YOWdwbrJSWZb+TuE8FSzz3VZza2Se1gIKU1nm7o2A5bxg4PoaIHfpjwi9tRltly3DIQKX3buZUS544Y6AZfYRc0Grfq+5+FT1kNRvBo9ABXgR31ipFjGxoIpfnTlzBgMGDJDaiyhimZiYKFkOMehVTPDFeYsJS1KqVUDMvmQmkdmexBDBMpWuy9NhQwmKG6ohArCG9Cz/L1w2AipYpsUlrbUYrPbTi5r3WAomfvlNU0MDlvnPfb9ohbXzDuoL9DkIlo/Hn8OAf17Byb6rUFJr+XMfgeW0uDgkZOShbEAWIjOKo1yJPOQVC4JnVBTulvBCcl4wKuSko7jYN1PIOyeB5XFt5ASnmvwiUYXzXgkzWKYd0N3MRJT3YzVAjo3fv4UeIz+H+3wPsyim+kcSIbUVXr254AllgqWUSmBf83MhCKVZXCILIhRlcjScBMt10w7hdsOeKONVDy2bhwIzqgCjI4oOLJOVo1bbWYBVpyejYrwNgElLNYUHBSz/HHUJzz6rJOsdHT/N9v37b8Pq1cpH/n4Ey0Z9lnldbYHzG69h6pm5mNx4tPkZF8EyMQalKZRCAMHyvtjjeLOOZQXgZno0nt33ITZ3ZW+d7bDas9yz52Zs2qR4C7dpA8Ttx/m1ibh40az4MWeOuVpMkaulS9m0dH8EK9kjR5r7nIvqrDZtikKzZqURPNHHgg43ZcoUiX5J+tjatWvNYJn3ihRquehcuGBSnvshW4rVZt4uR+nd6hkUIVimLP2Qqr3RurTi1eMqsMxzZ38w5wBO9DVScTnuOrxu3UVurVaoFqAqbt0DsCxmOhWwvCP6IHbEHMS4hqrykpXbzRzTHWBGrV8wus4zUn9eAbDMnyqq4a4Ay9xd69ZrceBAX/guaYwe5duj+7pzqPXGePSp0BEgaGCLoSgILIBlpx/cucCOAQdRq0SoVer1Xze2gWCcVgaNg/Tf4d7bX8SG7Hls63X+mde7CN67MUcA7wCgtObYX4YAbyseR7pg2caoOAuWp1cA3pLFZyxiXivgxYOI9kjAjx5LMbaXUOUnthadMqhQzPvIAhJZ92wZ5IelKIMe1hTZciVYZrFeWxwQqgvS5RAIUqmZQRr4LBsqpB2HAkFLgTcLJgtcBpbfBhKnJMPTzRP+tCETIm8wkDAB8PQCStQSyjisKi/2LFjZ52+ZkBOZAHr3kH6gXCiI4mniOLHH2WwvbLEHgl0G+4lpuUTQVKFCBQkEs4+VFflp06bhvffek8AuxQjZi0yaNUNbqVS35d8ItmnPpFovqcfi327cuAGyJNTQWhoV5aP6f3nfvF+8J7TcEtlYpGFT8FQKxVrNNE46YDn8ziEUbxCIqrd0KstMZnIuUK36CjPgAlgeMGAbZs9ui/LlDVZKC3Pc++S3Elie1QagOPJ1lmoVYUfeI74/f/8NSXtEE5LA15xl8ned33Flaa97WRS5VQVA16wBooTvD/+/GkzE6bXiiDt1FizzEpjw9QfiIs4hOyMN5WtR5EgJTWWZ/0oV5vxzf+M6vHAm3BtdHukMX1eAZboKmDUJLSrakh6FxmnFoUfFRmX5XoLlrbf3m1rj7J4/Kc+sGdhoAw0LC5O+IYbto0ifNlp7eVux4NXS10WwzIsgVZ9CeDbiTmaC1NLXINC+GJddsFyy5GJZiCbfH++Mb4DXX6dHiRwlSjhnrWH3Zrhgg38bLFMJztvbWwLJfIn5v6XKMheqBLnCnFOoy6U4FcEnBZRJM6b0utGslnjgIgTLLxz4GDObf4hi6mKRCmkEfqKVicZ31PCYCGA5Pvkg9tauiw752bgZFYN6dWULESmKurIsTt5Uc+wJpGxLwxdnFmB8IztgmedHXE/gR9tTASxTACc5WUlQKWD53LlExMdnoW1bc9bY8HgJG6pgudzKDogetBtYsAAxjw9EzTW9kUiuGxfUrgbLLwO53+ei7t8P4UI/0ZPE8gqSc1JR3FO/MXLkwfH4qtl7KBbiCzAL68qwBpanlgT4/BIsqxRlvsNGk1OuBstZqcCuz5DffQq6uHXHjuJUk1JCloEwB7PdXFjxveOClZT+og5XgGWCfNUXm+fL9i1tfy7ph6JlN6+V/bWcT9j7RUaGolNU4JIHDQVW6ntLpqRkY86cC3jrLVteY9YH0VRZfhvo0OtJpOak4VgfTb/gbSDvFJDfFfCIi5ZUz6UoDFhmdwafSS4+RMq2DWLX3bt3MXeubI4sMaCUIBWa/sVDhw6VlE3p8MCKL8UqSf2nkjK/bfQ3VtsAqDw9Z84cUwsSHSGkbx9Fs/Py8LnqhKE5Fi2fPDzunapwUT/+/yv7t0bDdilY5mAwcSP6bzs7QCRc8Lv0F1+TPMkmdMgQAw2Yzh7vPvtdAbBM6Q9WeVVl/HbtZE0MIfJysnH6n+VoOGuYvv/80aOAoLFDfQ00kB1mFk14FBFnzD6fH6wTJO6LEiyTak87wTDHwPLpbROx8bAXPH2LYdBrr6Gis2CZbYIqQGaCVmSNu5IkqweW+Yz3B7JX5oECx7GxzDQVLiwqy+z7Z8FOCdq7BnmXxIaoXQUqr1aPqgWmmg1VsMw2HM4ldsPRarfQ9mraN/EP242YMGcYAMt2z0vYwCpYVnuM70V11pETNrrtvQLLN26kYurUcHz3XWv9xnPtCZPuxyS8q8Ay98/sCV1G3lKqKqRZkjrliPMJcQuFfBzJkjHz19+YWECB+0ZKIFUy1aDglzHfeMtdiZXl8jE4sPEwTvl54IEWD6BmecFjiwCWi2g9vQRSb+1ZorH1h2JFrNrohTbTSXs5+p0aDQEs8yei37IpO6eA5cjIVFy7loKOHS3F5oweSt1OBcvfXViM7iFtUGf5DvpoSH9+9JfRWHZghqVdFivg/I+iT+To8aTt2a9PO88xwCcnv8WERo55Ub16eCJer/UUau0LlUGQizyDL0QCM5R+l+6bgEceqgNcfwzYoQCY5wUFV+ZgSBOjf7CRTg9m5il0ERoKUBXf0dg3HWjLl1sTG8cATb5C95Du2JIvgGW9/dN/V83ZsM3TNVbX1q+EYJnHJMXZmgCVtq1B603OodKep3YbkpnM+Vvz+fDdo7gWQaMeWGbicvtQs12JzpVMnnwKH37oHO13+/bbqFOnJMpP90PspHh4u3sWpJTeBmJWAXlUsA7PQfEPW8Cffe3OgmXeX76bTCCw0mQnqFJNUSxa1NFGiZVdCmbRY5gxefJkCSCTUk13B1FVmoJcXAgxbt68aVKbvnTpEs7T7kwJtiGpwTnNId9Nexfw398LPQJsFRP1DpjcOHnyJGjp9cgjSs++trJM+i/fOQqOKiFVllcEomrFmvoWlK4CyzwemXTr/2+CZV5+x47rsWtkH1k4iqw6kSWkAcs3zuxH1KXj8OzQCc3mZQHXZIpJ3N0b2H9MMbUtWxZlRo+Fh5fAxFPua+12/VE8mMbOwO8fDsCwyWr/jrLG5Jxjq7DvbGXZSbCcnZ0Pjy8D4fa+0rp08jfAvyzOlyoHD3dPhJUUkp/i94ctSqKOFUHXvcrdcb6maJkYTBRvBDw8fsVLL8ktLjNntoKXl+MWm/zthg03JUG855+vCehQnmnH+mSorB9hKOyAZSY53C67oW7dumDbjs3Q8X62ew56YJk/4pS1Qvn1vQLLdk9WZ4OUO7FId/dEmSAd7XpndliI3/z1VySefnoXEhOdKbM6duAyZZbI2R89lTbtrooCLKvH4MTJNiM+SHzuuXAyC4zavyhH+ga4N6qjkxYlqBLaP4iyhavAMiuBnNiovisCYS44vYSyqC2wbJReLHkD2rhC0dKgKMAyD/0+EPmKBixnXcPWdYcQ5dseQ3tXgHduLjKyPOArfMTSstNRzMvyq6aCZaoeHru6DXUCm6NqjfrITUzBsANvYVnXGaZqt+mq2fNqmbg2fMtNGzKxw8TMg0CnzU/hzTrPoIxvEDqW0Tew3xUrZx3CEy7ixbAh8LzoIVcpmChxQYz4EvDxBmaqtCJVmJ/A3lowi2kULKs+y7SzmaI2tjtw4nbAMkK6A/bA8teKfQvBJseOAFJgtTlwNsY2Jd4ifucjx2QeWSSK85ZpB/QBFhnmZOFqe61t3QN7Z8I1BudbrSMDf8ckR4VXgO++Y2ZKd08uAcukiHKsmSBiT2/yNeyMOYwXagwGyOjfCZyqApSrAsS98jDqsQpLv1HBXYG/OxF/Xm5JUC25tGfM5CiLwszpiEJeOldG4EuVUnqTUq1aFNOiGBdBkq+vrySUSCpdnToyQ4cgilRsNWjtxOA2VLxm8O//AWJ7D+b983ctWFbvKc9wyZIlePddJTOqVWjX2OddSTqHq0nn0G3+QEBPc+0/sOzwTY+NzQBZZGpMnHgSGRm5aNgwCLNmNUZM7XQEnk7CxfhySEzcjoql+yAh4gQWT5yIaW/IKrB3nh6CUpVq4k5WAoJT+gOHJ0lzcnpqDPI8gpCblwKfYkFSd469KACWWXzgekB0y9LuhLoVnOcc1b8QwHJidAQiz+xDgy5DzXtn7pjJUCGYmCPLpf6a9gDBMgW+GDv34nyF3vCAJ8LGCWC5MN8We4PlyN9tgGV1NytXRuDBByvC19d5BP/44zuxeHEnXbDsyOlK29oDy48BbksNgGUajLBwrv8Jtn5aRsAy6fMsMBWOgGk6B7s+y4YHMS8HR87fQpViSQivWl+y1Uu/FgOfKmXhbkqG3EBEYnFU0SoVGz6IYxuSQv5/CixzeAhelQqkpFjJzJ+QDLQ5gv8jYPmD4zOw6NoaHOy9DCEfB8tVdGa6FXeBW0dWIyKgHVrXFsSrNGD5j4iNGFKF6Tul90JPEEk7WEUJltmPScqpInItVpZnzpyJ115TKrB6YPnWYZy40wIx/7yKTX4D8Vprd5yLCkXPZtlYvOgIspu2RoWABPRoaglGo6MzJJX6l9+rjBN3w1E73R8BDXoj/+QxLPU8gpdq9oVnDr0NhBDAcvdtw7Glq5PO7wRJpJBFALfT45Cdn4P2m/QTW3t6ygoaxTx8UbpuoCx0JvZjOjYtFNiaYHkO+2AcCVKlKKCkUn5s/fbcGUTciUaVvzcVHVh+uynwhR0Jdi5uiHWozkrLZ1LN9KqyjoyDtW1VsKxSwtnjrbIA1Aw+q76i4DQX5Eoh3xWnIIlX6YFlJjrIiPZaRo8hwFPzjCsHLyqwfDH5OvpWeECixccNBq69Drh7AFXqxWF/1aronZgIz+c9TfTyj07ORLvgJmgcWBsVPysn2YoUCM7z7FNmXkkg1Gi3I92aVWT6Hvv4+EhgmT2rpEpzsUkWC6nUpEXzf1PYS7VhIlguUaKESUX8eaU3kvvhf/6L/70RIFhu3LixpCTMUO8p//fs2bMNg2Vu32dNLaw/ekEfLFM7gJaRrgi2nk0B8qcDzz67G7/8UlDN2xWH+Tf2QT0SNbp3L4/x47mYk6NixWJwpxehFNewdvp5PDimJzIp5pebCU9PX9yNi8HUcuXwVUQEVk56Cn0+XwnfEqWQnpuBYqt9gd7XsTo6FnWS7+KCf2Pg5nKUDX0FrQyIBKclxmHHT+Pw4JukDClMvXsAlnmoOS82x4h5AlWPCV/NGuDJJ59EwooE/D1mNxBcAhi3RxbCLRWI83evwMPNE2G1nWurKdJnoYjBsvpMdehQ1nVgmfqz1M6w0VrBNazdyrKzFk/sb1ZtosSbI1aW71uwnJ+Hi2cvIS42CodunIR/XDnU7tcO7UIrIfLEaZy4uB5n0tpg5GMtEehr42vuwqfynoNlLmKY2WevhbWgIAMzWqyyGFloOzseVHhm5YiqtvwOkjGnVbzV7vtegmWygdhTr54TJzXa8dkTr1HO+fdrazEsVFFjlMDyKWycHIWyobVRuXISYmNroG5doeeVogSkdCp0a1YpTU39RVFZpj8tAYLQNm33VrL3UnFVe/311/Htt7yJwGeffYaxYxVzW8Viq1OnDdi5k43qckRGXkHmzT04dqMSAgI90bxLe5T1cEdS9GF8O2chmvV5HX1aqnK45jMZPfoQPphSAycTzqNFThC8arWF24Ud+D3tNp6u1w1eVsAyq2Mbb+3GG7WfRllfWw+8nasm/Z7Jcz0AoP6U18wgYYVMAueYSFZPxCmwzL2RyWDAtjLvwnmcOX4MlU6HI3C8lm9l96kAdowDOtM4WBO0s2o4GmjSHSgWa8yaivRj6pYxm8nKLgWIzY+RgZMxuIkKlvU2V2iUBvfk/GYEy1yI8PEUe8vp6sBqd9Yy4PAgoLinrBkwwdISZ9y44xg3zrxYdfRE2G8WFfWoRWVZu4+0bkD2GiDvLODbHCjm5iZVdEWwzN8wOfgEaXIUS9K+K8QKnANZjVFtBTUHogo1FacJaql2rIpsqZudOHECfn5+JlVr9d+XLl0q9Swzdu7cKekp1Ksn29L8F//7I0C6NZ8L+qKKQXXso0ePug4ss4WJDDBN/HTlTzxX3Ugvi+aHSt/lo4/+g2XL7h9hWXtPBNv2vvvunGmzEiW84eFhLqu9957cK2w11G8hk4A21kr/1PPHA898AmRlyZpDjNZTgd4JuJKWhB8/eg8fTv4aAUGOtXItnzAMgz9hObCIwTL3L7it6IJlVWWbc7c/8OTSJ5FQIQF/U+RME+fjTxSkYdu7Wffq73pgmcem5ga/0Ur4+f2G9PSC/uRffBGOO3fMCmSsPvv5mRPAus+UMxpF2vEQganOWHV3646t2CrNI02bNrXcgqfLbxav3ZnQMK9Mu+B6jG1NhJj3LVimLkl6Ou7cvIRLld0RfMMTl66moFu3ZvBKPYnNuzNRptJ5ePoMRZOaBXsjnBkve7+hn+yaNd3w0EO2je5OnKCxKFC7dgmnaQ60kHq9Vd2C/sHak3QVWOZEQd0nAgdrbXUEIlxAcW7jx4qLKi4grfWYONpkL03AZvN4e/ejwN+1lEJWnGRmn/Fghokv/rvAkadWIjkjHTf5roTUQb9uzWXbHjVsvdxG6MX2/KhJJ2FighWyogLLxMyTAC1YPrdxI+7U64Xof+aibu+nkHDxGBq2bYdbW9YiOjkdHjWao1rZaiYNIXVICJZnzGiJPutewNK2c1CiZxtgyxb8kbgfAyt1g9dCTxOAl35DrQ9W/5iEcWXYwiRFbI84dw3wkgPtOqbLNgiWce4som/fRJmNW+HuDA1709tAY8VP9Nwq4KzgD/zCYaB9e4AiGidPAkasdcT3jsQAUuSKosLMxTHnHW3wUigw4jyjzNiTR1s7vrOc/0TKngksbwLCyiCiTgiqFCsvV75lxzYpxo49ikmTnOeqm8Aye6+pI6ZXfO0GYKv5mMzG64Fl0xbWwPIw65W7mJgYXL16Fa1bc7Km/s9e1K5dW6oqi8F/r1GjBoKCgkyiXPw7rQ9JrxYtoozdgP+2+l8YAVaQ6dyhxqpVqyQRtwULFkj+2BJrQEvDpsq9hu4vVZaPXAB08nrSPKABy2NPfI06JapL35niqiWe0QG7j8Hy9espSEgw+6Q/84wqzw/Urx+IRYvUPh+di+X8Q5aZGrxO0UWO30Jqa7C9zgoLhxXgpZ88gue+IX1IiCZNpHaYcYGRqP3ddzg5+2lM+Uc5z6wsZHp4wMfDA9mpqcjOc5MqsV4B3ha5aQuwzJ5pzuG2KNZcjJEx54hlPVlnZA/wm6ysByWw/OoRuQ1OTQhq1gVSZTlBHyxzFPqvbYDVfdmvd5+F4kd9Kfk6wopT5lwJHbC8f39fnD6dgM8/N6vjEuNUrqwvhip9z8TnSSnGSM+PXIuxG3GZ8Ri48zWs7zzH8j21A5Y/cfsEEzGxIFhmSxh1lQrTzmcELPO5Y5HMRcQT19GweV7p6cjIzkWALxCf6YHifm7I8/CBe1oaMrzdkZXng4C8HHj73RuwfPBgHGJiMgqAZfZqpqZyFOWg5RV7Q+rVC0Tduqrhpt1nyGKDewaWWY2m0iszMgTJnOuYbLI2B5BySNVCFgf40FBEq2DiTb6W/0WwzPNW+oOzPs2C93j52UpJTIB3ycB7C5Z3KMkI6mEUFVhWhNC0YNmxp9W8tQqWe28ZjrUPfIPkmDh4rdqFNZ298UjdwfcOLDt7AS74ndNgmRRjCr7ZsTzIPbAD6T4lUWzpMufAcsptIF1BccXKSIIlpqBdiKqi7OcHpBEJ2okYhcJGn3IG11T0wHYeF+of0BpYZq83dQ4KQUiwd4nS362BZdIWaU3CCvdQL/xwYSFOxJ/D7BLjpPf2eL27ePLJXWCbQmys0Cdn6KDmjUxgmexBjq+s02IZ1sBytKfMgiETQAz2dRPXCPkSaV63AZYp1MU2ju3bt6N/fyoyyn7IZcuWRWCg3HC4fPlyEFT37dtXUq2uVs0yG0Y17E8+oaH9f/H/2whowTIVz2/fvi3R8Hv16gUq20qaAwQxSueSZAmnAcvXky9i34gteGyxVrlPSZrpVJYjUqNQxV8WkHIoaF0zCrgfKssJCVno0MHs7DB6dD20aWNulCRAthliMZnzgUgv1mMNE+iY8XeBXW/64W30fNmKoAfZbpeicC0rC3+MboN3/mRDcRYO79uPRL/iCMwNQdmgdNzOyEaQpw8q1gq1qK1YgGUemWwvudZkPWwVIpgo1LJhCOhYHWQo1x8fdQVBY6vL1XS9eVSxnyPrhXZ3ubcDEBNmaSF/v4PldpseR7+KnfFBfeUB0IDls2cTkZeXj4AAT1StakO9V3yeyPAS3zs7LPTBu97A8o6Wipx3sxLRd8dIyYs4wFMw47YHll/+BBNnC2BZPS+yupx45S0eMLab8lPGhI0YYmWZ/86lEtc7LgiXgmUXnI9Ld5GUlI1XXz2AsLDiyMrKA8JPAw3q4+OPG8HHx7KscezYXamqXORgmfSDz5WMhyOKtJyQ+IFgBY7gVxsU1eBaxlq1hmI7pDrzI8eMEtk3WiHiIgTLV1Ju4Pfra9EzpD1allbeGldUljkOqpiWPZXfoq4si2CZCwtW7RyhmTwLTHz7B7jDHY2vVUS/fuZyp0kRW1ANHzVqP77/3pI+5+gL9PXXZ/Dmm/XQY9sLWFr9TeQFBKPYlh0Ib1YWm7MvYuzhEfemsuzoibtwe6fBMs/hUSVLavV8MpB29ATgmw+vpX/Dyxkatq1rVcDyp337Ynz9+gDplA8boDUSdLHaw+eT2XrOCVSFd2WoYJlteKpAMpN3DDIkitoe1RpY5vE5ROOygWbFsPzqWgyuQulMWcF7b7MYVKhQDKGhjtgJFBy4qVNPoUuXELT2LGMdLPNnQlKB/cGkrH388ccm1d8Ce2bf+UnhX22AZSpTk2bbuXNni92kpKTg2LFjUhWbQWXr4sWLg/8eGxtrAZZPnz4tUa9FHQVXPib/7evfHQEVLFMcSfqcNm8ueS6np6dLSucSWGZtgQtRzncMHbDMf/7+kfEYtUJH4YsCd+ypZxuNK0JoWRo0aDtWrmRfSdHFpEnmFy4nJ1+yrVLDz88DY8faMJFm5VAN/kz07IcjSDgAACAASURBVOW/azpzvji7AO/UtWJLwqq9XuUeQEZKAvYt+wpdhrOfxEoQ6yj51C8eDlHAMqSKLN99v5wclAwNhb6KA+A0WFbXrOr8r54eGU1PGLtvV/pvRfXVzCZYD85R4YcTUDa0JPy8gADB5ul+B8tzLi3DiDD1BYPc+6+HESiaJsu4yEE9HpF94ESnF3fDtrpDd8LxUtijxlrrtMBUPR/led+ydQt6bJcNvfPH5hdU/DZ2261vxXwUGQhiUHibiWSla/E/sGxwkOmVuWbNDQwbVg24ehU4dQpQMut6u6hXbxXOnHHC2oXFpa9OY8yY+oBW5VnvQMRApOwanCSkXdCyh0wLW3RV0vy0E7H2+KQs0wqCnr7M+FEpVmXjUQiMc749ii1pHVxjcTsuOqmMaaBK1HzDYBzpbRawkBbnomUTWYKscjna0q4Fyzk5SM/Nh5+PxgecCW9OPkJhzjQ8HBdW2qx9Jbghae9rlXund19FsMy/C6Jjhh7ZZ4Gdnx9Go8BaCPQuoW8fVURg+am972FG8/cRnOdLnwEJcHkvaYSsxJMAbbHUoJI1J2dH1S0NDcC/s1HRgmWyPs4g8kg4AiJPI+gjRzJkBsaDYDk8HPO7X8Pz+c8DpFPO1pYjbeyHmXpVoPtNAKRIuSJYsGCCmu84M8nOTauFOxMKNBOk01daKwbyMJC3+Doyyz6ApIiDKBekTAqKxVa1aitw9aoj3EH9U50+/TTe6lzfMFimSjV7hKXkmLXebgfAMhWNH3vsMXzzzTd45plnJIEud3d3zJs3Dy++WLDUxwUzfZIp8MXtGQRM/4Hlwj2K9/OvaRlGkEGmgRqZmZn44Ycf8NBDDzkGlp8fj1HjP5VFBLXB3FOK4yNRZVVX5OTnIuphgVYs2Fm5AiyTaUgWohoDBmwD149qXLliYy4gAKaPvRrEqiIDWu2tNXjpHr/Xx8YuP6J7iOYjy2OwolywbVXac+TpffD09kX5mpr+UPG4VsCywVND+LYlqN/5Ubipqr1GKstGd25nu0013kHPy7ZFLPkcx8Ul4NqpkvD0B+q3ADyVlvAXt/fC9PZLUML733frsbhUit+xSqoVWWOrktqOL+YIaNkm6/H9u0GwTPkK4g7x/ITnXU2wmoo9rjxjPbDM/TMJryZlbFSWp535EY+H9kVltmAZiP+vK8u8/n79tkp9y5I9CBcgVqJdu3U4fvwu0tKszER2BvONNw7im29aFR1YDlOsmmydByvHZGuqFBZr21IghtsSHLOXT7Rw1fM8I0ASlSxJ5SZoVJXwaFlizX/Y1vlqwTJprVzgOmJ3xf0Tf1PAjNnmDzOw5dA1tAjNxD83G2OA1mPVmuS90V5cW8II7EdnYpA0U4YTYFk0i9f1Wi4isMzTfX7/R5jfagLw8svAnDkyWN5w0sLAXrouZ70TDUxI/8YmRQ2Wcy/sQnJCHnz/3ABfZ3qWtYMyn1kuAA2GAs1GSdTr+YHLZbDsaCj9UtLPCHCfVsCto/vRbq8KfPFjz0yvgWRaYQ+p+3vOC6Qo64Dl3GXJONvyDhqM2Qk8zQtXvKFfBVwKlkfWByj0/hcwdPcYLO2g4e0LlWWnwDJbcLjY0lmUq2CZl3bjxg2UL18ehw8fltSwRQ/k/8fedUBXUXXdnU46hITeeyeAgIAgTSkCCtgQUQQsqCgoYEWKiiIW/GiigKJ0kSJFQOmdUBM6hB5CgJCQ3vOvPSXvvsnMe/NeAoI/Zy2Wwpu5c+fOzL13n7PPPurYzZ07F0899ZSUp8rjacxVvg+Wb8vbeVc0qgeW6TTx8fHBypUr8fjjj+ePLEcqzjBNFYlpEWPx+lOjAYuGleUenQTL6dkZyMjJtM6XLASwzD2faqGhQejXzyKA2bRpMNxVlKV9Sry26I8kABWd/qQJW8sBOPSc98ZGoFlxHSEaG8D00No5KFm1gW2gzF78PwDL1w7EIzotEKXLAcHllMqA2Zk4nBiDzRd+wNsNnQy9OvQUHTxY2VNZVWlh1JTlWWkOBice3/IGVjxMFJ7fxkRMxZj6TkrT85NRh4+vKHPqbfTvXwfLZLRwXRQC9uqIfHH0RzxauhWaBJlTSP9PgeUDB25i504LQf1kxC0pz2byyuY2wXKrVn9hxw668Z232wqWGf3lS6pXv1DbZXqj1BfY1u2QekkaJnMHCTbpCSYIJljmAqjSJtkGgbo2r4SLg0rb/LfBspofvBjIHp6IPXEZaFnWDxs2RKBDBw1avp1gmWNVlqEYZeA5qZCFIuvq2Dd6C5kyL6cVSptW5hLS6tatiyOs10tThNBGjTqITz+14UW2f0WoNGweKoHlBz+Ty+ksXfr/AizPWAnUqwy0siNCajiUFFth1FRDYrA6nqJbZLWMHg2MNRFZ3j8DyLZENRArfozMtVWUOda9A3SSgdcsl1nOgWWezO+X5VTpYKVHlt8/5wJnjRFlKmxnK3mNdnK6nb2MqfOMwDLJMc9fw84Dbnj4/dWoU/x3HOj8B4oM9ZQo6aNHH0KPHuXRpEkBdr30RTKy/G5dSYF8zaatOJlwDr3LP4oKvoI3W1BDtQLLVL4l5VLLtFG1XcT9NEtHkZrHXC7FWP84LCxMiiyrRuo185S1Ocnq79988w3efVf0ngL3adim3rR79iARLDOiTGV0WmxsLEjjHzqUlBNF94RCdarpKN5PiRiDN58aU6hg2XBgFdGxDz44IK2DWnDLSPHixXL9bxqFt1inWLXJk20szNwbiSw9cQpmxoYzgpAFeUNs1DSO2DAfXt7+qNHSZKeUGtmz1wC1k79Di6e4AFjb1dMHcfEI6YyyMTIYe+mU9P9d3vqfdUrGdAA6aeoFuV3dc5mGbafE4+rVqyU2RHxsLlISAd9yQIAbkJ0RhxVHVyEs/jA+bPe1JCFRWKYU0pKaI8mA2T+MWYlMabvXUsDyJ+GTJcfQl6F6dZEsrZRc+hDWt5uJhsX0y618fPh7fNZQvzTC+KM/IsgzEK9Vt6HHQZBJgSwaU0BVWMVPxoF4ogqWd+zYgZYtFSe/3cEwecANRRtIyaDKO0uMLPMfuR8xqBJh8krSYfckWL550zKLVS83D/CWk86HDKllXeqDwINqqPPnA8/p13DleV99dQQjRzq7W5aHmxP2Bx/UR0BbD5kybS8fjy8cvyZL6ovxc+MkweiDGe0xs2BZvRql6R9XBGiorsgv3WwUSJX2dxYsM8JNB5d6X85GlgWwzLztK3uXYeXZIuj8bBcI2oLyHRcULHPfSWETo3RGESzzevbyqLVPnSBDiUzv2rXLMsGU80Lgtw0Q/9TePLA8ffpJDB7MOkAFs5IlFyEm5pl8YLnU0ta4sGwDvH7TCPJpIssprOHo5ih3vmB9Lqyz/bsAiRZtFsebtQWWcy8j+qoP3Hr3QM7GTSg16RvgfaX2R1Y6kKmU9JjMD0mwYZcAD0FIw6hXLB31oLLReQ3w+dUHKWYEvvTaIxuF96KKajLQygiKo0YmI1NFGFkyEvhytM2CHE+wTKEUTv9WOjs3cG5QMrJ/qoBqP/yMp+tHYPFD38k6Doovgs6o4cPrIjDQeUHK4cP34euvH5DLdWl8Hnm3xfmEOaBMfxdp2EZCaCbBMh1toaGhqFixIjw8PCRF7JCQEPj5GediU8irSJEikvp1585yTbH7YLkgL+Ddfy5z1AmSySQgUH71VTnvhjnLv//+O15QWRfcWxcELHO6o3bK4wBFg1Zc3uhc2Sh1SBWwvGzZRTRvHixpzlSvblG+a9QoCP/8o91JKyczpUrwR0pMOcUnIB3BaJSZ/ZbweBdeWIM+O4ZjeZspeLycpU7nw/+8gE0d5sCV7EYzJji8pMO5PNAxIY690k5OTjZmvdEKL09XkY2JC8wCVtcBWLzl+KrP0bTHYMx5tyNuXbVwyZv1fMN27rN4mTsElncu+hot3xluCUbo3KoKlm/F5sLHE4i4BjTifiUrHWfjLuDn099hbIvpyCtXbWK41EPExyKu2EIBhbzWuNw4BJYbAqAQpK00QKGvNVd1xcluFmbEB4e+wxeh+Z0edm+P36QKp8hwV9mi9Jey8kIBjSULyUoaMWIEvvqKYk0OWm420hLjsHzFcnR8biCChTJr0IDlvjtHYEazsbIIGXEN133a/yew3KPHRitBhbffttQ56bzjB+BThQPDIBy9ZjRugE2C5ZEj9+Grr7R8XQcfKpkSLdZg166uMk3BnrCTEVjmRohRHtX48jKXwQwNm+c4CpZ5DjdlpGRz0uP/8+UyAyBUsMycR5P1kaefXojB1S2RDtBHoSp5FxQsc/EkrXT2DZy6koIaZRiC1RjdgFST1U5KjLRzj6CzIOVrw1Y96tsElivWrIyIiAiZiqZElgsbLH974he8U6t/XmSZ9z1nxQq8GPa4tTgD64RTwOxZ4PWwcSjjXQIf17OUHnH8y/n3znAELHMjtKCVRmXUFljOOIeIS2ko028gMjdusQbLYdOAYlzF+W07WehYBMuzAJ8hBQDL7AcdVypzi7nL4ubR7CNiOgbXbM4H1GQQfJDdNg9Gdq4c2SEwdbhcjNk+iMcxvYJzKp1W0dYNpPa6gqipbihTZiR8cpnDoYgeKmB57doojBixDxER9CY6Z3lgmbmG3IvqeeUFsEwV4nLlymHdunXokNlBXzXcBFhmJGjv3r155aLYezNgmZsblo4qpSqs3wfLzj34e+ws5icPZvqNYGfOnJEU1PNy282C5SNj5NriGh8gBLC8LnoHjidEYmhNJf3BmfFSwDJV6w8elCFL585cgHWMGQViij5TkMW8ahI9CFgE67LpFdQNrIavG4sbMtsdXR+9Q6J2itbor17Y02kRPF0N6Ed/aJTFtVEwG8vD0s/7ods70+HpbU6McMECYMcO4MU3gaa1gDN7Zc98xQZt4FHEhINW7/bvQrCcHJcLarAFFJNJpZm3ohHt6omFx7/GkEZfSOJf9oxLGeU2VBMfi70Vm1votwCYdI8AFO1iGpQB3frTI9Mxqp5x+P6FXe/j1xYsk2PCiFkptkejT0dlKNGha0+vyETz4iEFBsuxJ7H4KPBoaHFcu5qEGjUqWZoXwHJObi7e3j8eA6r2QqNitf/bYJmy6GFhvHvZNmyw7GxmzWoJd3fygxXlWYsOg1yjckVd4PGjcq4umSjcqBFPK/v3bRMnovUIYxnGuwIssxYoN0Gc80SPDgNRxJYs2UChmmCDt5UbMW4ICZadNVIvubllHVR6lvjt2ZpUVLDswMb686MzpA3zJ/Vel3spgmX+nSUICcbsWExarKTe90BQXdQJrGbJD64O3JyzEiktu6NMTiIyM73h5SUgYzpUSHPWCxaZzcW1BZbZb5EuVEiR5bJly0pgmRtZqbTEZ8D0PwoWWV6z5jKoAn/1aipISZt9dikGVGHxYODCYw9hy5QRksjii4Mft+Rhq89FyHVdfHEtnq5gb/mw90T/nd8dAcveixpJAnV1Ai25bVKv+S5RME+w1JRYuCAV8YneCO7WEck79yHy+efQeJHijSFYbqp8A87eemGDZc6lzJNSfVnUdyJrXFifbHaVjm46nSj2QQdYB0jCPPPPr8KGq7sx+8HP4eYiz+N0siRnpaJPxa7oXMZRkQIHB4xzGd38GrCc9eEtxL4Xh6Cio+GhA5alfr6+G+PHN0bRos5Fl/PAMhvjWOql0ghgmYcxCjxr1iy8UOIFfbDMjf+fcumcPKOTgwwbiguVlWmTf/31Fzhv1K9fXxL1+vXXXy1RQoMhZK7qnj17EBxsWWgo9nU/Z9nBd+4eO1wFyxkZGeAGl0bnimqsuyyVnxSdyZwvuH6zsoZgj31TC6vbnpCrVIgmgOVCGR4qdDOQTLYYjY4xMuNUE+qXSzWJqffhgM05twIvVs7vKBt3ZBrqBVZHr/Ky0q8po1NVVIIW+8YMQCF+ILVHMMPggfZeFJ+edMjsT8xHf+nf3gNcew1Y+jwwzjrTwtQtGB50h8Dy6T1/oXqvLqYiy9aCUkmIiU9EsntxrD/3OVqFDECdUhUNC8dQt4p/uM2yURHb5phxO89HahosszXG/EiF1PiPppyaB+btv1WzHzxcTYae1d6p7DBmVqjwirjIwRxoZ1+QAoPlpJOYtTYblatchkd6WbRuIeQXkx3C4KieU1+MLBeScOkdp2FTdl81b2+LpNuQIbXx7bfkzCllldSDqFBMgRbVGNGylLCT/vV4uSLIiDgk8/cJGlnInJuj6QAn+af+/BN9c4z5zv8KWGaZJtIESIFYCYCVD4wSKUQRHr23lsEaft2c153b01la5ePhl86FkePMqLGohixen+kSXFfpRnMmCsW2nATLPLXiio648Dh5XYKYFgH8pkX4aHoMSraojp4Nm6F8eSHv8E6D5XFArlSeNBcuZqbOdZC98kqXq1SpkrdpOXToEBo2bCgvoooQWtGiCxAfL34g5qc11hvfs8dSh+yXs8vw8h65lmrmstrkhMqNCdTwvNbtvZPmu/GvHukIWDbsqA5Yjr68D64lQuF/8woy+jyG9reKol3nLvhm3EigQwegQQOg3FzgPXtFKm0Mz57vgaZvAFxAZwEBwwIkMaYClfgh2GUaifpakE/GadqoJJ3aPc4bXIDJBuTG9CpAb2+xJc1x66m9yM7NyQPK4h3tvHEIZbxDUMnXICJUGG+HAVgGX2/6hga+BMyeCbgpN8nAkJKud+RIvAQ869d3XkH1gQdWYd++bsZgmfdI+rvCys8DyyVfkGtfa9Y7aUi0itgEy3xWHP8uMlg+duyYpHXw5ZdfSiWiSMfOo9QajKte6Si2U7NmTbip41MYz+R+G3fVCLB8FOnXU6ZMkWpyq8aa23/++ae0j5KM1S9UprMzYPlvx5Txvzw2Ex8c+hY7H52PFsGaUiAqWOZehZ8uWXgq9dJgdHNyc6R9w8UnNlitxyxrSS0Bw+iv0B779H4dJW9CvA77oxqdWWJKKB1cGqeCVI5LNTryFKKR9E8cY4qJGt1HdpZUJqpVH/NRb2mP2AWYtQkYaE8E1pG3k047ljW9A/ZNy7J4d3wUYF0Jz+rK1GT44osvrJgS6VmRuHwuF4szFuH90n3hEmTsATaqiOTI7TkFltULcP3k++IILhbfJTEFVEw1cOQGCunYEydOSI5Wrke3RRGbQUTumbXGsq1q9bV7BSz3778dqakWUYXevS1ZpE8/XQlgvU/yFUQTVfpJlVHywsPjT6GSbxkEeGgoJ6wvepRhV4WyTDBBxgI9Xtw/9O2LB+cRnerb4cNxmD//LCZM0LpCHXtjfvjhJHr1qogSU4vo10cTm2N3uLlZqIBTTq7OGCdkblIp1FVY+fPccFEtm6411i0jbYNjqc1lplIfEzl2FgAsM6pCB636WpiMLOcbKlV5Wop2xyJ871WElPXHmeteaB0qrFKFAZa1CuLazoiR5XHAmWEXMThsrFTU3a7dQbD8zz/RiIpKwYsvaiKl7OTTT98Hy3YflnKADli+EX0RCCmDonCHeyNZ4Ct88WIJ46B9e4CRuwnFCgaW2dbXpYDhVyUaV+qIVKztuxY9zdRZtnVvpAzTE03RKBqdYfRGs0SEkVGImzlPjO5wuu8BzIxcgkFVn8TXx2fD1cUNb9fslw8wx6bHY/jBifj5QbEYqdmBN3kcwTIplgSeojSFApanLpyPVlM+QrXtR+V8p7sFLDNXlE4zvaQ4B8CyOkpmIstZWVlYv349una13k0zl/mTT2RH2n37b44A6yy359ykWHZ2NrjZPX36dOGAZbZLzM0AiAO2+soWPFZGraEjnMjQXRkA3C8qzOcj8adR3rcUAj30Iw+nEs6D7LaJjUZY1ZJlClI5n1KOMaQocCprXskm7lvp+7NmY8vVOixpptbHE+CY1Oe6cfEELh/bg9DOcmk300bH4FLgvRnABKMAiOnGhAPvUrA8qN9gHDgDNAgFPHKu4sbli5ibsBqvVXoT3n4hhv5f6rNSR4yA11krEFhmAI1pkaTnEzAbQRfRGSO+ezrKz87eR2Gc17hxY1BYsqBg+dKliyhfXpNaaQSWCZQJmGl3E1g+fz5JKrtEO3cuCVu3EgHLNm9ea/icdpc5+aoJVBIpCqGAWv786MZBWN+eCCq/kboXl3ELC1oRrQjWvz/wxPfA8kCZhsx5Vaxz17cvO2LzuTduvBIHDpicrQxa2r37OkqUKIIqP/tblxLQO14Fy/wqCULVItqOvJ10jlnEHh0509yxBPN05tJ5yc0wh0esl6qCZQJ14lHLYzfXPo+ij4NeMTVfyFmwzI09/3ByuQmcKHIItRo0xN69h9GsmcYjbVSPmgsIN9Ys/WDL+Oxs1cgWo67jgOgR15GUlYLq/vnkxvJfxQZY/u6772Rl0kKKLPPiw4aF4bvvFEaH2Bte59tvAdZT1PRJOkxQ8DX/sI2P1C2pUxgN22jjzx1A+8aAnz0xPnv90AHLfAkzM4rBIycFSQ90gG/Ebil3yspMgeUUZCSmIjLaBTVrBEli9VamgmWy/FxSsXZpIYBlXoA1wymOSLbKXoWt86TBQFDMiwrajC5QxFNRvyZL4afm5AVDAszDa8uu3pbrn0MxzwCsbmupv0KFzg/r0jt3G4z94VxGx58FC8ASWabaZxfgL0WoQQDL7E2DBn8iPFyRqHeie0aRZVLrErKSEeJVzCqy3Lt3b5QvXx6TJk0yD5bZdS7BXEuUyPI///wjefVJxaaZAcvqcSwdxXrPqt0Hy048+HvsFBEsx8XFgSrZNNLy1ZrbVpHlcOWb0lCIP9j1Ij589Xv4h1sp6smj4QRY1h1GsgepjcCIskKA4nHyHjHBSlviRMJZ1AoQw7YOPBgR2JMEJAY1yLrTihGTwCgeI+51Of05uMWkCFpk0kVZS0Sx2UNaY8BkejQdMAIoZZwGfQXMdCAgbfcqdylY7tNhMNKKAIGlYZWj/OifVbC+h+3i19wSxF+/iAtxaXBNOQL3sr1QSY/hY2Nw9Kqw2h1L7QHcG6tpBtrfLFp2Djd7J08oCFhOSkpGYvJhhIUlICYuDX37PSFVP8uzewEs+/pawCcjU5LiJ7GKuys8PV0tqqr8R0baRCeYDR0BbiC83PS5xKTyUVFQorNyA0fqMi3nGLApQ3YhcUKj88ESzAbsgWVfXzSuufDfAcv8oozLP9t+p+lToOoA3VjO7+VsX4O5mJzgCZhSFFVGRpJptwMsMx+dudOMZjlqzAdkvvVNIC7kIOav24cmvZ/DgyGqxK/SoAYsv3vgK3yjiniYoRfbA8tMj2eUjUas4EhARgGm716Q+0RFUta7VE3yzvF9oTrmBqAgNGy2aQiWf/+dOQxMoLwjYPnDw99hfEMn1BwdfUeE4wsFLHPBIgDTUU7lo5IAslo6SttXQ7B8DgmRqfhjdTgyAhLxzAsDEbFjN1q31qGO3C6wzL4yJ4gKJ/Ra89tnvqIezZHljfiHji5mRSjTtwiWxVu3mseVHz46PAmfN3Q2l8POS2AElrlGEFxyA/8vgOXKKx5BzYBKWNvuJyuwzLshlV761s1GlnkSmeJM//5TpmFT44A0bJU+7QhY1tK174PlAkw098ipBMtNmjTB1KlT0ahRI3TsyEWGpJgIcMMrmUjD5t+VlAvxFs8lnERKaBLqntVh6tkAyx03DsQ/ZthXvBhBKB3WZIoJYF1vbhkTMQVj6qs0GTsPg0EBsv1Uo4aDatyr6RV9ELcX1HhhqqBqTmpmqaez0sSSi+vwgpI7vXbKUHR85Uu4ezpQfYJUXEYplXEqdLDMPSLTdkixv82WdS4V7he8TdGw21QaLEnulOoMBAiOarNgOSX8MPaUDEBiQHF0LBKQ39lt514LBSzf5vG8E80XBCzn5HCzmw0XppoxldbV1TqZkVF4MpNnaO5EjCzz/aQoPgMABTCbOcvvvBOGpCQL6b1pU4tr5eUK1eUPUDVtcEpUHtR08GJKNFZc2oAKvmWsJPZ170MMNgRALsFBK6FEPfj/x44BozKA4jVwrPZ5VH+rOjzcPHAt6RhSklNxatK3ePSLeVLulu/Zs1J1EDQVOvzyy7jjkWX2Qf2AnQXLLEXC8eAGlZF71kajU6Kw6NjqA2E+zSrFCUGfCIVqKOJDZwUBKmUDCyuyzGs666kUwLJESzcyDVgeFf4/NA2qhx4s91DYYJl9UIXQzH6owcCojZY+iTmoeVQWJQJ/61YGtm+/hsceE6U9zV4I+OyzcHz8sUQOtjYRLOvlLAuR5dHhk5GWk4EJoYWpGmL+Hpw9slDAsr06y8uWyZN8b5EnpfRYDyxnZeHyjhn4bbcbur/6GupdXIF1aXVRNjoC5Tr3QFEvTfJw2HSgcjsguBayPLPw0bCPMGGCg0o2tgZwo6JLQKVsBjPopBQfM6mI3ABTsZ86EQLeJVie2nQUvj/5KwI8/PFqNWN+2G0Hy0zL4TurISVJuykucS5rgdhmQFCQnFZCeqeS1vbHHxfg6uqCnj111PVNvHz798fC398DNRYEWAl8pWanSVEwqslLzgg6JhTmTh5YpkALx7Yd8P6hb+Hl6omxDZSNP4UgWX5PNQL/B2Wqp5izrP7sCFimkCD7UKZMGUlU8LfffrtPwzbxrO/lQ7Zt24bWra3F9hhVZoS5Rw/FG08nMB30ajzDUbDMd5xsOB0SycqoTeheVo2A2BlJBlrZB4q5OqrgK16biEbE9Lw8K49oTTyHytnicmtjr1uY78Nfk9/GAz1eRUjFOo41q2E+mQLLeiQfrgEaxfC8jnAPyGfivLSDqXtKvHEFsdVPoVKcjaRlxdl4fl0u4ioCdWpaS/mYBcupqVE4diIZuR4ZKFWiHIqX0GFK2Oj1fbAsD86yZcvQq1cvieHE8nQOW1YaTt+MQ/US7jh1KgQ1tMxPOvAp6CUaRYJZikuNv3Bd1FRXoyJ/J41yva2+6YLlN0JlXvTSpe3yq4AyXZhAhAyt6T8T4gAAIABJREFUV4GDcccltVPmgIjGGq0DqvbGeINoQf/dH+KXB5WVnjeVoJzNqJ3IkOBmTTVGjQ8pf2FigcpJTz4GzMgAQkMRdekAAnyCkeZVGhk54Yg674Fm3DwOGoTPly3DR//7H7Zd24es3BxcSL6CX88tR5cybdAx7QmpTl/t2g4W19OMbtWqSxEZ2QugaJuSRm34APg10duXpKHuOPw2CSfovTgFaU88l94b0tsZ0aajhAsGgS1Fvhh95sbOzmS5KWavlHPeJEiZ8Llw8iUWqVzOgmVGt7hwbQayHr+K034lEXxiDxJLPogqYr/oZWJfudBrzQxY5jm2ZkIxssxjnQDLecqFysSvdrOwwfKkSccwdKjO4kuwXOwJYJUHMCkbaZkZkiJjkSKBcuqqAJZZX/LZioWpGFJYL6ztdhwFyxk5mRi8dyxG1BmIWgHKDo3UY24sjMQ4PvoI+NwgHzctHri0E6huPXapN1fg5NWO8LqxCfEe55Hq+STaN9F7WSkKFQNcOwJU7iCprfby6YWluZQogaRq26dPH6l2avXq1fHggw/ixx9/lOroOmTMV6aAFHE6VVpJPeSGkZFnenDpMOACJubv8VNUaNg9tw5BWZ+SmPzAR4Yid5+ET8a4BhZhIYf6Z+9g9o/glwwPUYWW5wlgufiMtzGr6zQ8cbFDHljetOkqZsw4iY4dy2DQIG0tHHsXln/PA8u7AuSxa65znhFY5qEce25U6Y84vxrPVVLU1+yA5W+++Uaqq6wawa89gS8ey5xlRgOSk5MlUTDVwsPDpfrL9+2/OQJasHz+vJzjFRkZiQ4UJaSRlsz1U42Y6oDlqMg1iBsWgjqfVUVcsC+CynhZR4O41ovRW0eHk3oKTDugo05PwIjifGJ1AqWyaN5lxD2leG1GntTABZ0CYtUVo3N0+n701hmp5FRh2unda1C+XksU8XMMsEkReJ3U5o7vAP+QcUN2IPVptHIqdCAQaHBOV3Ep13w6EvlfMZ2FN8pKLty3O19lz9RwOQKWszNzkXQLyPUBAoVUKzNgmZ0RNaLiExJRNMBIgVe/6xwikj61um6mbvQ/dhDXHqfBckoKwk5fg2tiDIIfaIiK2v2LEebhPKXW/tIBy3TQn068IJWxNGOOq2FrQCAFWsZETJU2QqLFZySgqCdDwTrGsiJirXh+0KrwCr3jopAMNzmqcZOhqu7RW6aKHGdl4ZGOHfH3ZjnOnp2bBRe4IjkpWSqfsaV/f0yNjMQbZyZj2Y0d2PbIb/Bx85aUD4t7FcXE47P/XbDMCYb7H6NSeQ6UZpJKtzCKUhB1AltvDhcnTp7sMynP7DdLllwDwBwmmbllaIP2jJIikBz3PGNKseoE4T86C5ZVynNzIGd7LFbOXgHfll0RWrqUpKdkZUb1qM3m4toCy3T8MM9EVekrRLBcujRRiiL6U5yA6HyBIsuTJh3GC33lwYl9Jh7BJ+pK/o5Vab+jc9xb2BHxGQIrDkBgzGbEBtZGKa9SKMfP2uw4mZmF/qVjHAXLVFLtte0tzGnxhUVARsgF070NJ8BydnoK0nM94VPEhBymAJbTUtNQzKcYipWWPUPx8fGoXbs22rVrh3379kkg+caNG9L/O2TcNHLej1Q2oWSX8Fvn/pnvOPOVORdocrpUsMzo6dD9X0jjRqPDrFGxWlbrw23NWeZF+dnQJ2QDLMdEVUXJMtWtIsu1ay9HREQPS+lChwZOPjgPLNcIkJlAZARpzSRYtjpNC5bZLiM/yiZ/yZIlePJJS6K52cgyrzF+/Hi89dZb8POzLEr3wbITD/8eOkUFywsWLMCVK1ckdWzVfvrpJwwbNswUWE67vB1vHHwfMzdvQdwEIMhdw4YpKFhmqSU66R5Svmtxj8gOkw4sipEqS2a+RzFX0WNRfwhTnOD8OxFOPoEIcw/z6e3D4O/ui1kPfmZ1QpllDyO0WC2saavljNpvd/Hop/DUmEVwUUrv2T9DOYKOXKqEaywPLJNpQzCt3R/R4c/SoWS6sFqLaGQaEkyLdHP+zj0gHZOKY890Hx040BGwnHAzF667gbPNgfrC+3D0JqNzQN0g24K+BMvVZ47BMZSDX/km6NupkQM9lQ+1l7HncIP36AkFAssZSVi0PRKZ0TsQeb4o3v/oOWutUb7fekwIO2A5OSsFvhT0NGkOg+WJ783CiAlM7DBhFK9STQS3pFBzc6UaN1sUbFBNnNwUyl90wnn4egYhoEgAkjNikJTqhWMJuxBa/GHkpKZiYoMG6Fq2LNq0USqjKaCCKYU9DxyQBL6svPLC5UYe/Bp9MODOR5bpxVRzlglA1Oi6OLRUombkmQFv1kmT95u2zSjp3d55jvzOaDCjTKRB0UyCZd1LaMEyPcH0GjtqAljG1vOY/08R1KxxAVkZJdG8rqZUwO0Ey+w352F5TrbO7TZzT3QIMYDDzQBx6ccf43MlOtm0aVO0aNFCUiktXrw4Fiz4HT17/oKlS20pjuldNAfpVw7jSlZJdGi2Bke/eAjRzTNQdMpUBPn44/OVK1HkzBm8cOsEsnNLo5S/xpOzXVE+Ni5fbuZO/9VjPpoJjOkPeJjApLodVdRFtb/dSI5DsK9CZXACLDsyKIk3YzD2vSFAYAUwkhgaGooSJUrg77//RtWqVfH88ywKLtulS5ekd2n+/Pn48EOxmLvJKzIyK+t1yXRiOoHYvJqzrGnm0yPTMaoePXfWtjZ6O/bFHsHH9RiyBpi7e+7x25zwZgSW2QGyTLgmdSkO5MbKm0BqJkxguvkKREQUPFxSs+YynDzZ0xgsU8iF46jsr/mdB9d6BX/99rJVZNlqJLV1m8m84rxMR+mvAMFyQECAFBVk3rIjYHnlypXo3r07WK7u2rVreOSRR6Tc1fuRZZPfyj162Pfff4+33ybPWrYDBw5IDjbSsUeNGpUfLPMgBmYEuYn0qHD039MHC3YeRMp7N+FRtJQkfZFnzoJl7idZq5gsNqYmrFVatJX9Q8Cn1pfl4eLekmusA6WSzT7SlVGb0b1sfprw5pi9aFvSVn5Y/iusnz4CRfwC0aYfvdMOGkEEM0eYRqWxjt2Bf7hVNlq/1YoepKVzn6dnJIbyuYsCmUzVoZIzn5UBGcrBu8h3eFjf6WjaczBgJDhJIfJWrfBcr+fQu9cb8CsN+AlkqstJ53Aj7SpCg20XGyZYfiEpCW5+fjix9TBqtzHioBvf0X2wLI8N15JVq1Zh8+bNePhhHWV7Gy9FVlYKjh5PQvXSN7HrUhl0aKQJwgp7+Y8Pfy+lBH5NprMIlsmeoENIp/CL2ffRGCyrG321pY+B6Q0XovzWUqixthJqBCjggzQN0vFoUxQ6hnqOGMAQ26Oar+h0482KJT10en/zxhlkuoUgOdsDQb4xSPeubJ7e8PrrwLRpNsHyV42Go06d5Th2TJR7Ji0nC2Hr/sKNIv5o1bYt+Jhy0jPh6iXO/unIyHaHp1KHUsoD7dVApgJphJitbo1gmQ+PVAGydmSNNGmTBgZe6dilp07NydGhEug+6DsBlnlhPkdV8IOLFyPCHBZHxbm0YNmBIvcfHPoOL1R5HLWpdimCZX4cisXEXIOrdwmEiN9YQcEynxWfm7aclnrRgoBltjEZkJPrISlgU9n2qaeekjavjPA8++yz8PT0RFpampSLXxBZ/nCPqmjQUAF3jkQdtTWyzc46d8FxcXFA/4nACjHn00a/rqXF4tkd72JFm6nw9/AFdmcgPT4Hbh08AY8sIPM65h1djucavI6rCclITYxBUnwK1jRogI8p1KRnBjRss8PDUj4Evv369cOYMWOkP6IxV4hUWhEwU2H59ddfz3O+mL1W3nH0yfDbUac/0oqphm1gD6x9CoOrP4t2JZujip91Xv3+m0fx6t4x+PPhaVKt5dtq3CQzIsI0jZ80VyJYJvBvUxy4EitHyDnnngN69NiIRYsehre3vULTtnufB5YfA07MPItfYpbjy1BKhwsmiCdRfZgglcwoKc9aDxDQcao6K9mMDlgWI8tLly6VSgC5UuHejk2cOBGBgYF49NFHUamSvNbfjyzbG7V7/3cRLLPGsqqIPXPmTBks04Sa4NLfrcByNlIun0efAz2xYutBpIw9D3f38vD0EkRbKRRIoKP9pBgUEFkXdAaJ0UsjQoy4t+RcJLIqmZFiQ2qg0V+9kZiZjDM9VOSd/xlWXNEBezotQqki2vBr4T7v2EunkJ4qb6bDlk3D1cjDeGXGXmz6eTRCO72IoLIOULtZbo7jxb2gjj1fB/h5M+BRAqi9qhvcXdwQ8RhRrmJmwDIPJZim80IzlYGMKzIitVH/QhiyX4a2Q//UTflFnYS2ucYdOXIEW7cyedXazIJlxvCePrcBmy544qGqleBZvrx5zKFc8j5YlgeC68nIkSOdAstMNft46hI88mwH+F0PRJMmGqqIsJffFLMHrUIay/XS6X8ntuB6ftvAcomzsndINCrvewDnD0eh0jNyKQrJuNkkRY/Gf1YDUPQsURRKNbE9enlMVNHRvuS5uZnIyoEk3uWQzZ8PPPccXtk7Gj824wxsbYwsG4Ll7AyE7U5A2eJn8M3edRhY9zEcjc9G73bNsGveMiQ1Kw+vmGRUbtgIFQPlfGeHwLJenWXSHRlpUMXM1O7ebWBZ7RcnVi5KzGdhuRnS5Qn2zHptmRpFVUuVieAAWKboDTfjFX3LyPVI+yibYc5SSvDs8OENuHS1Orp1ElbNgoJl4h8+O15Pz5hTxefH70ZUDTf74gpgmZGhPMYEh/jWLYliy3xCguQ5c+ZIdEtOSM5YyZKLEBMjFu0z2co9CpaJXQ8eBPaFA69YKnLYvGlSibtsegUbO3yDhAUx8GpeD3EJB5BV0h3wLgHfFA8ULeULH88AuNSqhfTsFFyePRcLly3HRyzBpWe5OcCyfkAv22XteGpGxgXs3w/UaVExT3ibDIPOnTtj+fLlyMjIwNOsjS1YUlISuPl999138/KUCwyWSRcm/Zr1lKnJwOoy2vw1zb1GpV7Duivb8NXx2TjRbTW2Xd8v5TOvaDMFNdXcb5OvnNOHcbHkN8vcPC1YZvCb8+3S4kD/WGC1kn+XARw5Ei99Y/XrF0y5Jg8snwIuRF/BtMAF+QXxjMAy9bzoiNaaFixT3ZuMLTIllMjy1atX88567LHHpBxmkVptNJ5qZFn8nZGBbt26Of0I7p9494/AxYsXJScsWQksH0ZhHtq0adNMguUcZKScR0xGNta9vQTP//AMXF3LGYNlsfRSbYX6qw4TfTRGtd3F88S9JVmVdNybNKbWUHFaqq9uYATLB7ssRZBnfj2buedX4vlKDtaDUq4zuZ913akOgz5HiSpy1CgguCw8vS1sroh/5qNGy27w8jFIbdT2nfq1zErUFAJRD9tQDKh3FihZDEjLToebiys8CDBUMwuWeTzXAIJl7TLGgBj7QAHaQrQ7BZbJn52algYPDw8knN+C877t0cjBaDnjXY6T7gtxsO6SpvLAcvnNeNjnYZsO9vxdzsCVi2nITj6BP44DQ3tp2BlGe/lCAst0+LP064Gg0bjQ7VnUiTvn4nKsWGUpBFL75llZ8Vg0NThClK7mJBgdw/Mo/lq/EJ5UfmwrN8oghUk2OBSw3HfnCMxrmR9QrI/egfPJUZjUwzN/ZJmB88QoRB67gCtF3ZB2IBZlH2iM5tX51cRg5YyFuF66Irq2eQKllDRch8Ayo6H0jIq1+YyGjZs8LgQ6tBqrU+5EZFnv2b+ggEN2ht5jennJHjITlHlfWCgdAMv5hkrNDyY96JtM7N11Br7Z55FcpDqaNRM8s7aE0MyAQHtgmXncXH+5HrL+KcEvqatmTQHLVapUsdS4FM6dPXs2BgyQ69bOmzcPzZo1w9y5TMJy3K5dS0N4eBw6djRK7jJoUxinsRHkjudidP3bmLDk+K1JZ4wVa12ylzlA7RAgxxvoo+jWiE1n5aQjIS0BqT+4oWyihjqQCyQVvQrXl0vBZ/ViJo1Lp2ZlZsDdXdlsaCK8Nrs9/zHgOaIz1TIRGXYIruVqwiN7H7743QUvPh6CrKsXkRsbiFotG6N4cW/peRP80OgsKVq0KB5/PD9dmNHm9957D97e3nk07F9++SVfFNr00IoCXzyJ7ynnedvipHnNs4xLNb8KeL7y7ap1Z3AnxIyss0yKshYs8xQ6tLjZ2zsFaGYpM3PkWjym4wROnkzAP/+IQhumR0w6cPLk42jQoBgeLl1KTrdRWURiMwUFy2yLWnHcS4xhkYhjYHSwXj15A37u3DnTYJn028TERKn0VLAi+ECmQs+e7OR9+6+OAJ2wfO6s860ao8sUC6Sjhe9DvsiyVTpAGmLPXYN3uVKY8tK7eOmb91G0WFl4iNVAqVlD5zjNmgxjGVYCMEsZ9vzlNQ3OO5d0GSWKBDmUi6he1G1BPRzqshT1i2rldo2f9uRT85CSlYr36gyyOujGxRM4sombIIvlSmVwLNbuJaOb17/e9nlfosoDHVGmpt7kIZzDigWcp1mC08BEsKx7iAqW+aMZxHdBUSRmgIR16lUj24UhWs5JzDUvBDv01y/wmRSMGuuMHXe2IsvswnPrW2L+o2oNVP1OEV78cOsKfth1EI0qVERF/3oQPgtTd8IsJed2ZaaavzsPErGB8spPHDsRIzESL730Erh3zfvuWRHI7r44HYfnzMVhvzJo4p2Eki17IrioJndOU+FGGhgRLFOEm45yu9fSH9J9N4+gzokUHbAcfFZWwaO6nVivWBHhzGtOo37q1JOjYJQsuigbwdVB4e9G16AgFBkr1pUOjLvg4oK+O4brgmWe1Piv3ij5v8GYO7c1ihe3dmdeCw/HiehEtKyeiWWXSqBdXRckFa8F/507cbSyLy6m1EbrtBuoWE+OuH/6aThG9WkgC+IY0GDyOvqcg2rYjL6S7syIpZ4Vlhp2soYCRSDMyK1qRs/ltFISS8WlZB1QQdOekKwIlrmh5eTqTH6BAJazxydh+bEr6N0kAD+ui8crnQRPbmGAZX581mukZXxEsMx/ZbRdoIbb/VZYO+5/QPv27SVgRLCjGjfAixcvlqjYpGETUG/Zcghz51I213GLjU1HixZr0LphCcwar6x04rfOhVcgk+RdgZFFRuQaAtGp13El9RqaBKk0E8f7UZhnfDkfmL1GbvGU3mrF91Q06X7PY2HV0+h18WFEB7sAy5NRsZjiATstnKCAVEydCjxilj5hcHf5wHIqLl3ah4SEIHljqlh0dDTyxN3oi+zdG9WqVcurwW1Ew+bml2VfuNkNCgqSykqtXbsWr70m5ws7bIwiUxmWGzH6RUjWYNST+xaNLIDDbd/OE1SwTBELAnwK6WYnIwO+SIo5gLiiFeGeEoBqC2cAb+avyTpjxil06lQGlSoZqTDa7/zYsYcwuk+oLlimKiet+qCKkqORlLXdu3dj06ZNcHvbTT+yzBM45uL6SbBMtks/gMyCyZMnY/jw4VJ0xFGwnFdbV7m1+2DZ/jO+14/QgmUC58zMTMnpQtCsC5YZVcwjzyQiLiYeCCyOnwZ9gpFziboMjN+kmsLHQ8Q1h6wsrbCUicHddeMQqvtXQrAoIGriPB5Sa1VXnOimLBp2zom9bL2AbJo9CldOcdGXreoDj+Cxoc6tx7YuvfmXMajfsS+Kla4MVzcDsQ0+Cy0tWtOoXbDM47nms+qMGbCsts9YFCPJfHaig+Q3pawd2zSvqWQ4FCtrvoruJ41jtqNHj8aaNWuwa9cuuLvnHycjsJyVQ0DigdysFLzi6YOfkYyjN9LhH7MFy8JrYsizdeAq1Gy292r9Z8EyU5qYNqEa6fiETQyM6WGDDwCXL+WBy5cyyG+duMZmCbYsRO4+gLR6dVHVywtFtEIzemCZqvj8d9W3RExCp7iTpp+zXF2p3USal7g3cEybQL9L3KiIm1emgYhon3hGj2miV26DJQQYhSTwsWcmwPKBLn/gk08OYtw4x1XvxMuPGnUQn37aCGAzIvDX6yPBMhWkKXphZhKhx5UgRS3hJbZJQSiyaZ2twMK0HfVZMBhhEcOUuf/i5Kdel2PPiI1qfL4EUIzsquCQnk4+c3oYjUwEyzyGGIXK3o6aAJZzJ6Ri3dmb6FzLAzPX3cCgTkKJpIKCZfaLz461ZRU7cPMYBoeNxVs1n0ffm90tkWX+7iRY5qlGNOyUlBRJgIWCTpUqfSE5egpiA3vswKyPFbAsfuuMzDJwrAX7FFthDqtcqeiuMoLl9/l81LEXe8c5W/suSvebjlupaQj0Vuh2M2cCPylhyMkKwuJhzQpjIlQ6lA8smx9GlYbNMzZu3CiVeKEQE3NMZ82ahdjYWAls8d8oEEcqP1VuSd12yphyQ1Ym52jm0RKocSFiSo1O6SinrnG7TlLBMpc2xcEVdWszwq9VQcdKgUjL8YeHmwuK/DAV8U88Kc+vOUlIuFUUAYE3kZpbBi2arMX58zZUZez0XQLL74XKVGlqUQi29do+7IkNx4gxA2RWjlIyjs8wiOwGUhr1IuI2wPLNmzelMlB0qtGcBcvMV6XFxcVhxIh7WNHvdr1b/6F2s7OzpbqoderUwc6dOyEJzQUHSxtcpv9IYJm5sMwlVskhVmDZMhhfPT9cHywTTLF4Ch3wpAurpjOtTj+9UEqzctae3DYUl1KipZzjgthPr1lvQLu+LawH1A6qUBNevgUrO2q2f1HHmcf8CZ7/yiDPWnG022ovoQXQq4VSPsroQGfAMttiqg7XXgZJROM+kPsI0mYLaPbAsjp/Mq1AZEmol9WC5XM3tyDG7WFUSgnHJZfqSI6bC8/yL2O+Xxa6Dh+NjSWD8UKbOqjaoBN8RUEzO/fxnwLLfK/UPSDD7qIeE9lSFMyjUKaeTQRcRhqAZR7PwCJ9SwYZa7zwhjVAvaZVkVLEG5X9NfkFemCZ7bI/FB+mOQiWPwn/H8Y14E3L5rAatt13nAINzNcUTXaay8b0Dr0cN0aK5cpPsonn8O9GpbCoOaGto6fXybsZLDMSQBqjI2Xc6CRIF26UExSjPfYoz6QaXjcYZ4pSWcRzLQfRu6hu7ihaRq+SagTFRgIaXBBJ2x+qCHeQVsUyBXqiZxQ1E2lDzoJlNT+YDJuhzO+9iO3bjuGhbp3zcj2lrhPkctLTYxWOVEpK2NPz0IBlNjs6YgrG1lciU8zBklm6BQLLq1evBv9ws8s/BDwDBw5Ey/CWuNztMjp16oTx42MLDJZnzz6DPi+Ww9Pb35GosqodT4jE2nY/WYmO5f1ITzJFJRXlbr1P77b+G0VERKNjWBGFqXgUuMDgrIkyepcvX8akevXQZ8wYNLmgTD6dOgHOAkuzN+0MWN4t3/SWLVuwZMUanAlsL4kxkSY5ZYqc3Epl7NatW0sCYD/88INUY5niTqLSrdku5h1HsEbvL0VbVOEdVeCLc8rPmlIsDl/gNp9Ayj3nWiM2CEsxt2mDGo+0wOPIgiv8kHAyCj4byyLBxw2ts+oUHCyPDpUBAsvU6BmdnVqwHBQkf19UoNeaFizzd+5JFPrb9OnT0ahRIwno0KiOTSeLPaMT7vp1eaHg/KIaUz769nVUed/e1e7/fjeNgJjio/aLETpGljmHSEZWlZoGZwCWfznxDfq3fzd/iSFB4Ivpb6W9Q+DlqueJB5qtewZ7BaDL/NpxR6ahbYlmeLS0yPc1HsF10dvRqbTxAnVy55+Iu6IEiMg4SU9Fcpy6w5bb7fymiUXkDj/EzXPGou2LQqSJgIUOTSqA27MNQKlRwNWdwMILa/BsRVJSNKaCZbN7bO353BsSQGmDWfx3MiOdDeowcG0nsixNgy4uMALLv56chFpFQ9GspJw/dCv1DKITiqJWyWBkZCXibPp1lMksij6egVjifQ1nDkfBp3QwyhUtBy8vx8pnkHQlyjfZezT/+u9kAagsUjqZVZxBMppWR0ntLKPJvEkjRoM9sMx2GHRjKUpBWd/0WPAcMm61DNYCgOXPj85ACa8gvFyNdWCdBcvMwWT0UDUxN5mRBwI5rXETy/wF1ZheZ5mf5E2YdVk6c+PkyIc8fz66l92OlQ+rxZrlS2RmZeDgrUj4e3hhwdcJGDfOloS1/W45FFmWvmqlbJQjYNlWNwhoxagsc0XI2aexzqgt5XF1jVCeaWp2Orwf8srnJUzOSoWvu0kXGzfZfN8IgAmg6WGkU1QE9rcDLA/JwIql8+FToz5yroaiUyeNJ0HI7aaAUzG1LrhAL7b5tHXAstXxIljmD/ygHVlzWyqiaSQTHD2al3tINVs1jzAmPUZ61gMG7MDs2eY2D0b3pIJllvZ5adeH8HTzxLVe26W6uGV9SqDGrEqy40NrrEnJFH7miBh5Fu1/NtZH5GhKfvBXPQ0EMi10LReVn8lC5AJ3wCVHSlR2dfGQvzVaQgKQlgY0bw6kpAAtW6Lh2bM4vGsX4GNA8VD7pNePCIV5IZQPN33LFPnqyRVKsPREIIuhezoRxwD7pgPexQFXN6BYFWAgFbYUW/wk8PjPgJcygejUfubGoSCK6VKklbQrLogEe3zmqomlo0inssG8ND0mt+NAE2D5gyFD8EX3yZbShnQGbJE7Exq6EmFhj8HDw76atF73pciyPbDMaBvVucXIsi2wzKWKwFvUvGQbdAZmAQsXLsyLLLNNOlEo+GbGWGuZ+e4sO6XafbBsZuTu7WO0YJlrDyPKVnW7RbDMknJc2zQaeIZgmcNDvJEFMPJ7KO44zvTgLtmcsSrBwlaktpgzLfCd9pL1BN7zo19Rram9fDlz17rTR80e0hr9J22SKdlkMTJt0k5Ks9RHASx7LmyAk93WoLKmWoG0T2SbdILq1bE1c7MsCcsAGsVpxf0t8QCdJgyeORGQ37/yRzR57hWZxi/6NSh+zfSgMYDL68ZgmV3/fN9b+OgBC8WMzsGQEDdEnT8Hz9TySL28Fx/VKYFP3KMQtrEYWjAU7+rb/WvTAAAgAElEQVSKylZ10OwPwl0Hlq39QACzBxjEUo3lv8yn7VvO457AaD82EQj5KkQqQ8f67XTg6xrBbrimHJlwYFpiKtLggaL+GocFMQ91n7TELxEssx1ny9I6DJbV9Dx6isRNMWnEeiam81EvQqVF8lg6tw2U+uy/fsIRDoLl1kHLsaDFtygXWA7hN4/j3bCvcCvxPBI8SmBZuy+w5PskjBpFd5jzFhmZiPHjIzDrlZbyg7fJxS8ksCyONaMNorgxMZRJXCvVfWZJpI5Ajy1voGZAJUxkzTKNjQ6fIomizWlhovAzPUaM9BIwc2JkkIPRHTqp1SDF7QDLb2Zg7+UbuLlrHXanVsOYARqasgKWp5yajwAPXzxaqhVKeQfLNHclF9fmW0ChEk74RsyGQgLL88+vQsPkynlgmbQiekwlUyLw8+adRd++Rons+e+C1Fwa6/GqduVKCgYO2oEqY3djdP3XEVIkCC4Kugz+oyVubNlpTKVPUyJffI7OlMzVpv4Sr2o9z0bzjNXtZSHp8hkk+/ij6+ALWDjBH66ubnBJTUS5Ss3huX0D8OWXrAkE1K4NtGsHCGAAX38NDBcLxCuN/6GAGPaJ96gaa1VyDiK18Jzy3ZkULM1rg2D5iV+BuYKA1PXjQGIU8OQi4NjvQJNXgfItAQ8DIP/nIKCHTJeVynYstn7mBQLLqso9nW5qzrLYPJ2eFCokvY6vJYdPc33nZ9NCPJNgmT4JbvyMXP1DhgAvTtbdcF64kITLl1PQqpVzHiFTYJnjRoczfTwuLhKVnrnmhpFlkiDoCBX9ZAJYpgppqVKlpPJiNEfAMqn7LFvn62tZqO+D5UJ8H+/SpshcItOGWhm0336THXmMLDP/XTIRLPPvPJROcMHMgOUb6fEo6ukHdxfHonVGQxd9+iD+/oHUMIs99Jy10lWVJqYWkrv06Vh3KyM1CX9OfBlPfrJAjtaKAShbdyCA5bDYCDQtruMBJnuIEUP+cRYssw905qk6F2Kf6GAmMCNDwUj13OAeJLDc8xW5dJX4eMkGpANxOjApfRL++OMPrP57EdKySIeKQBH3+ghQai4P/+ItfP2BDJa5D8rp3Bk+7dvjgaR4uI3/FJ7Z7nikY0dpO5OTnQ1XNzfExAAlRUexibfkXwXL1A7Vsu+0wm/cQ5pxsNi7V1tg+QIQ1S8K5baVsw2WeQ1+vl/pX2zb7FlIqFkfj7XS5GwYgWU6TxglVxmktxUsk6POP8wP5gSpGl90kUpGj9ZuzQ2Kx9sbaGd/dwQsT5iAga1vybloaTloWLI6Xqn3Okow4qSYJM5VQLDMpurWXYGjRx+XP2Rxc613n8z9IQWdNBpbRtEElUJNQCdGjwtrrDlxMfqr4K4t18LwcAkxsUju4Mqozehe1qQErnpPbytOFrZPo9gO2QYEzXzHeP8qyCegJu1QKypn7z2h14wlnQhUb2ThQM2rqNa4HAKuXQNKaDa5QmR5/NEZ+LCukqRtFiyzL3x2tpTMyZJS1QGVyDIjtxzXLxra4Zu0BN6b9g2KuHnh1eK9UL9+fTAPkcb6gaTZOgqWWWu19+rVwCzlhRk4EPM7dkSxYsxnTcWbb+5G57V7sbSNvIhsu7YPv5xdju9PfQi/sj5y2SB7ptLzSMHX81Dy2dLRIFphvb9sM+kirqQEIyvXBxd/Xo0WZeIQP3IXijdIA556EHjZhvdKC5b5TnKOIZ1eFYgV+8r8PTJp6BElk5ARWHsbi9OrgSTBBXuJShSKlQwFmmu8BOuHAxXbADXbIz0hB+fOXIVL0XiEBJTCnHln8Mbb7eEpgmWmTHBxEPafBQLLjBSzS/zzo8HD5+3QccQUH44Zx8gZOpW9d6sgvzNlgGwN+iQoYKhnH88DHgwEdEokFRpY5nUZ3NULjglgmfTn9We7Iff0EJnR8RmwP+Oo9D2OazBEZsLogWXqP/CZZQEnT56UBAAp8EVzBCwzsvzhh3L9PdZ3JzOB0RdqKIjR5oI8kvvn3p0jwPreFPaiUSCQZhVZ1pYt0wHLO6LX4daAOHSd/SygLbSgRJYdvfuDa2ZbnULV6ZRbFuXRkEq10fIZHWenoxe6x44/3nkpaq+Vy3yZMq5nW4FJxYGhejIMHGbuLxvbAMt00jGwQpMLc9g2bq+Y+q09lvRevj9m2lCuIIHl7jYW2vHAttYL0aZNHyTeisaFnEBczbiE5hdS4RexH+PDw5EbEoKPzirehZYtUWLh67j2t5jbKPvA1VTcW7duICFhM26md0fDaubRPd9GsuP1Ew3sDZqN37ln5l5VNKazimvbw4o2QAEuY/pUW2CZWnEuUSgHE2CZvrniSmUH4eKRx7YiMzIbJ91uoHHLp1BeZPFpwDLLU7YOYV4pgO8BEHvQbhtY5nvDYAVpDfx/0qRVih256Z+bHsbbeyDzErUvjXLF7JwckLZK9mVm377wmDdPUhBm+RRJETY9nfJs8tHNm+PTY9UwKpNhpIKZQ2CZIJjRILIuGaFTjVFpvuyq0Uuixa3q8WTKOVh+WvcO7ZVEsjEsj2wciDVtZ8DD1Y6XmAFeuusUD580UfLeCKyUgKkUfTYJlnNycxH6V09QoM3dxc2SHyx+vLm5iI5MRulqgmIdJ3ouBnq5yfROcuKxZ46AZXr4FBrza3vH4IdmdkpHMGpJCqhCHQ4NDcXhw/RaCWCZ9xgNzFtgP7JMRdM6oaE4Gc4XSyreC+TkIKRGDdSv/iM2bOgMl/l1JHCe9PR+FPu9OaY1+wTPV+guA0Xmrt9BU2nDBHo2jfRoTpaSpQFNr+JiZkv4JschsdSHwOqXEZBQCkHcINgriUkBI7VeNdkFfA8YKbZdZUK+NHWzCJ5vGPR2+5fAlrHACxvkKHGe5UpzULY0DUXj4sZVOOzdFU+0EgqGTq6P7X5DEV+zDuq1aIFKuxfh4/1ZaFukJFoO7AifVS8D3RUFqMIEy9TWofOJpuYsGz0MpgXS6cfPnylwrH9aGHNSYb5z9JOQoqwHlrlAc9/dqhWwQ3BgKNcvKFhmScERI+rCy8tNAstFmoVKADT9WfmblkwAy1Qt79Kli0yfZ3dYLrEiwLqP+zorIhJ6YJmbDdaOvgWcPHNSAjk0Cr8R7L711lvSmmjPxo4dm6ckS9DM7/DMmTMoV65cXt1ue23c//3eHAGCZb57qpFlQKMC/zPPPCMzwxQii/SDDljmPz88rQy21L4iRwBF4zLMNV5HYyUnOwv8Q/uymzW3++P1SmrKvTmst6/XrCLjaBpjKWDSJGAogxXEFWJUWjvMpFCLyuVEfpzjKeLFXFHrzEbb90lQbO3zkI/n+km9IxNq03Sa1O/4HNw91U2kcsmcHHlf8xaw7ZkdaNOxI3KLCMe89x5gUNqx4UIvHH5WHyyH3LiG09HZuHw5DH7BddGsqflSLQzucml0gm0u35S6x2eqm9g9On/zF264fe+YmZaFPa728CuuV1DepbykrG83JYy4R0l/ymsnMgzDTyfipfIV4eYWiFq1NBt3MleVZXFW5B9YdukfrGo7/Q6AZa7fpM9SEIUq+UyR44RoXUfdzPDd/mMUsByTeAYuLgEo4VcCKRk3cCutKC5H/Y0KlVqgpHdRfFuhAtJee02isx4fOhTvNWoE9OoFqGV5HnkEJ6Jy8L//Hce0aUyycN5+/vkM2rUrhUrT/exHlgmWufBwkylqp9BzohVD45cnTjTq8Sy3pFFYdar3NsDyr+dW4IXK+Wu5qtchWJ4Q+i4aBwmq03qdYHCUm2qCHNWrSUVlAkknwHJ8RiKGHfgSI2sPQO3AqvnAcmpsLI7v3olt8cF4u68gbvMvgmVTz4bfHCfIyvLRumBZcSpcapCMYcPCsGSJcbSfoj1NmI9bqxZrD+ERd3cEubhgUVISsLoOcnO/wu8X10mCHxV8S+ObRu/BdYqLnHNElUId1+iN5OPIyg6Cq2tJlHC+qo4wHLHYfOkkWpdthnM3U5ESfwgNqumofLOOu2qcM5cPBsge+EP+IBI7dEBMQiAG/TMBgdWuINDdG79+9iUgljTWewgiWKYvg2V5mGcu7Nl6b3sbnq4eWNBKk5zLxZ6LF3GIjl4KCJYfYthPsLg47I08CffIYwh4tAeublqOOK9GqFytBOrVFMDyjw8Az3+GNZsroITvRWTnnkRUbm/0qJOJ1GIV4H/0F6CREtLXActdu3aV3h9GC00bv096ZRkhZgoNT7VXHorHyMFIgIv53SaeXACwnJKShXfeCcMPP9gXyDIa45o1l+HkyZ4SWE77KgOJWUkI8RJqedMhRS/4EkglvvTAslXbFHak41pMASNY5vNaApwMtY4s81yKNZkR+WKdZgrHlS1rqRt3Hyyb/nru6QO3b9+Ohx7KL4q1aNEifbBMRxr5ppoIsiFY5uiwQoaOoOg/P36AsrXkqEDtNg5ES+/pES9A57lvYpDVzrYr3xXWAJN2A0PpECbLTkyLpKNT0U4AY0dasCw+OwYV6I8zC9a5x+OaQnaN6DMmK5D/3gfI7nIDyQo4z8mJA3Irw9UnHkh3ha9fEJiiPb6LP9o8/yEeWkoPtWKcq9q2lRhQ21ofR5uPP7YPzJRT119cghI+ZREabJnf1ciy68E/MWO/P/o1zkZGcEdUMxK11XmMBQLLDAKQickucettT8C3AK+RmVM3xexBu5J6pYmUs22AZTp721ZrKwmTOgWW4yLxy28nULt5MFz8yqJZXXqPBRPA8v6bRy1lTMXIssj0NHPDwjH6atjrz8oeHtIPacSNWoq1gxe6rYcrYDk5MQZJud5Iz8hCcGAOEj2CrXRovv/+e7w9YYIcOfjdGFlWq7YUZ84UbJI+diweGRk5CF0fJHPwbRnBsqiGza9L9OyJVQ+4CdcrlcVJhrQ++wED230hWCY40FG1++zID7iVmYSJjQqJ5sSIFSPMBGJat5sDkeV8N6SWaQrJwp6lEShWyRc1yteQlKQrV1aQJ08qDLCsfXbazojiR7YmEr2nYgMsf/rpp/j4449l77wSgXdz+xXZ2UxY1Dfef8PNm5F46RLGqGwK5dBff/0Vbdv+iuk/NcOhuBNollpf/uYJRHXw9/7L85Hi+QRq+6YgK8cbbi6+CDEBlrMy45GW5g0PjxzAPQOuOYHwsALhsTh4+RwaldMk0XAs1LICYWHA17Ji9ZKJCndr6jQsShMWTXbdqxiO/Doa2yYDxZY0R9zPe8yDZToF6SgcDWyM2Y32JS3OM/HvSy7KPLQnKzwqe8YpXMeqIkZKn5MqAkOtpf7Dt83E7uNl0KJNA+TEH0LFpo8hPPwo2jQSlPj+VxXX23yPPfE10K2tDrf94CwLWOZYkSInizhKNmTIEKnM2A6diKnhC8MpkjiJqR9M8zOrMcH0WM5FzHpgZJrPjSljd4MxLYYLJh+bIuwrdYvPjc5g4laDyDIPe+ihv7B9uyXi5ugt5YFlW5EgRuMzTYJlqVMapWwNWCaFmvmn6txnFiyThsuNDXOWVXB9Hyw7+sTvzeP37t0rvTPUxmC9bop80RgV0o0sMyWPzn2NGu17a/rhvZPfImgYc3I0Nhe42vsG3jkwAZ82fAtV/WTnIMFyx1dMaKGozcnECTnv0p4z7958HMa95vrPvZqTaUzj5wIfqoFXcZ9JBha3EmQEbNIBy5zjRU1KsuDIDnTEuC4QBGp9j78A2WXTkNKMm9kEZC+YgSTuS7OD4OmWBLf9p1H8lkUteEl9dzlnWzQl2l2hQgW88cYbklChPcvMycCmy3/i0QoWXjo5eMw47Xv2EBYn+qFxiA/8igSgVJCJzY5yQSOwnJZ0C2f3/43gCrVRojJBjI4Z5eLau5nb9PvIg1/jUsrV/IEC9Xq29rhRQNtybbEFJsAy3yWmglrh4STExLgi2Pcytl/IxMMsYyeaAJat/p3OJDVvm2KE1FdxwvTB8hNnLdFL4iLOW3cbnU68WSsadq7EqjakbnbvDqy0Xe3+joNlRnC4sVSLfJ/QeGjNpEdwwSAluDASIwxUnrNys2Wac2EaJ0E6kenZ1NL66Umjh9NR4wTD6BY/EopTtM/F6dPrEH69Onq3FOgzdwIs88PkB0orIFjOyMiAl5flZZC8cw6AZXahdu3aCCldGh0eFvn9AOtrRkVFY9asn+SUAK5TrK/sBUTGUoWjDIJ9qyJQWVhzvXKQCxe4qhRpTmo2Cr5nJJzCuQuxKF4xBNePXoMLqc1F/FCqaAMUJf3VlqWmAn7F8uagQS+FYOYk+WLpHhbO1vijP2LC0ZkI6/w76heVd22th0ACy9fSbuLAtWPoPPohWd3TyNTIMsHys8CZdy/ievpNLL30j66TaMH51eherh383H2ANYpjkeXZHADLK2dOhle7IehYiWOaIymb5mOijXUB3jwBFDeo3SCCZd6bArjU23QYLJOqzOg9Xzf6DR2ppc1vmo4DVeCW7RQ8s8XRWUD/eDJ4OL/ZAstbtwIVK8p/NFZoYJkbRaMyGwUFy9QPoWNjTsEiywTLp0+flmruqsY5h3nPeUJPhfNU7rdyl42ACpZVyqSao54XWSZLmoBKLRNqAJavp0bj3AMn0OyoloctR5Zz+uag9LI2uNJzK9xcZE8/KdgzX2+BV2YY1FfjPkfNleUJclU0OVKt6mXcZeN527pDNMctmQHWsnfdYVOA71QJDy+ZRNZQOUli/zoBljOyInHpVnkE+VxCQlpVVNSopFv1iesCyWBi+iFF5L6dkreXPX58MXJzW8AnNRJnqtZBpcQMVAuxUHCXjOtz28Ay+ypl8+Vex/kLQShf4RLWh11Dl+Y6RcENBpvbexIEGTj/9BELJbxklXoYMGUHtsz5FB0G2QjLC+UE7T3P2/17dm5O3neqe63bCpbPYsqMU3jy6XI4GVEKD7fR0LApsUCmirak+m0Fy9+ctUQvxRD27X4SzrZPujgBkpmKT3cjWOZ9EzyQtqhoTDk8FM6CZXoNRQ+hynjVi1473CkHTqD7jhFtslTVwFlBZAQZaf9AlqFPrXUOYYGV0SZjBw5erwePrADUq6fAETq8xbrTYpfZF3s1C+1FlkWwnDfzmhwXzq6MTAv5QKITSALLqmPga4o6244sq1dt27Yt2lEFWmOMIsx6aJZM/a+YhMWHvkOraiPg754DpMfD1a8M/N4BRs4fCe/XvcGcxjxjDqgtBeRRfXGtaSaK+/tJFCpaVmY63D0s4J+3u2jlSoR0745nKUj0oBLNfc0dU1a5om6D6mhX0vYitfzyBjxRzqJCpoJlUvV33jiIru+1sX7fNWMQvXgq3FZcQZHPxiFgjps0/qbF7AgOGd3gsFgqUlhfQSeybOptYPmo+n2MwTIb+dwH+Ii83EIAy+q7T/Eyfo9mhN3EG+FYUE1VnUc4t5F2V1Dmi6nBsnGQEVgm/ZnP7Ucg6eUZiPOvj5KpLeHJ9VhQu1+z5jJu3szA88+bV54XezNt2kl07VoWlZb62QXLPK948eIYN26cFB2RomZMC9CaXg1mbqCHA1eHXcVPP/0kfe9+fn5SCaB9+/aZomETLEdGRqIW0zbot1yxAiVLlpSizWYiNQV9VPfP//dGgCVewsLC8vKWudZQLyM6OhodO3aUBePINiFPleYMWLaxvk4f0BCDZwu5/LwGS8jTCUSBPktmgGWQtArdDg/fNWyPiEGzquVwqYg/qtrTXnG4/UI+gXs+Otb0MuNUsSzSnIW68txeyrJtsnEWE4eSBD/6RplglMcf5ElkClHRWtZ6k0vriftG4oR+57H82kl0r94e1zKAS7EHUCGkOUppgz1kN6kCo2yLTJ45rpa1guUcVQfdGODm0BPI9aoKf880xGa5oLSXdVT3yMaFqNvumfwBsjZAhfMFiyyze1a6VbGxiLh1C/WrODb/k3Sx6a+f0ahL/o31hpkf2wbLRhHTQn6dCqU5W+VRo4C/Jv+FrhO6wt/fHwks32lkepHlq5GYfzEYlStEwfuKB0Iba4sqKw5+rWP+joBlJlgzv1SV3S6U0bwNjZgFy1mZyFy+FB6dugL+xkWNWfrpxo10NG+up/xkvv+NGq3EwQ+6y3k8OmmXVi0RLDPiYVB+zO5V7YHlSEHAgSUe1OR5AlIq2Now1iD2cSsCL7f8Yesh+z7Hn1EbceFxFnAuBBPpPKQqMgCqLStk5jICWEbLq5j1Rxxa1o7C6VxPHDtdGu8/p3xoBQXLpCpTFEij2p2YmQxXF1f4LvSWc47V0i52FAPz3ZqmHIQIlplTyEixlCu2ihS5XCxefB7PPlsZGzdeRXY2fZqyTZxoUcA7e3Yu+vWznuxVGvasWUpHWSMhPBzDJk5EvxEjJB00TGWxOaIeWSNJrARn75HkrPkTrm5FpBzYKzt2w2NKMPz8q8FbUwnpzTffxJSRI4EKSlLQLCC1fxqoIN6znH7Jj1uZifB09YS3mz4F443vgAlDUjDv/Cq8OuXp/KUUhM5fOnMUfo2egde+ffBZUER2VghmlQujvWkzYPnWRYB/KuTPB7Q5htH7AeYtj84FMlMAUUH76CIg/iLA7/M5pSaSJrI8ZcoUTJ8+XQJK3qpGg9EFWVuTkRvuljiviGXo7D1o8XdGnfhI6HzhfMPowb9dztQILLPfisBXbPnf8PfcDJz2z8SoF1+TeHjnzyfh9Gl5cV+x4hKmTLGRt2VjjE6dSkBCQiYe2Fo8DyxHpcagrLemHgnzBV8wCZY513FDK+qJ0CFFNuFCSHnqqqo1u2aWhs1jGUkko4Wmlp+aMGHCfbDsyHdwjx771VdfYSTnYlB/MFdKY7p06RJatmyZHyzzIDrVyOQSzGZkWQu4hPMMwbItQSOt6JjBuGdnZWB/9GnU8i8Lj6KBiNx/EsmpCSgeEISsdCCkfgguHElEzQfKmc48+VcesbYSDFP3KOxHJ6UaeZ8DZL4o+3A5w9C3b5aoSLIjt2PS3KIFy/x37nnIMWYqHatbcL4pDyQmJuKVV17BpwMGoJo6MKpoJv/OspVkcGmNThCKCWvBP1N5yBgw2AfaAst9y/eFj4+P5DA0Y0O3P4VJD1mnaKpbtpykm1h8LB7P1vbC7wd98FQbWyFz66spFT51u7B17udo87xaIkbnkNsBlilCynVeeh5mRsbkMbbAMq/5J+Ay0EUGy2RwhRpEOHVp2MDZU9uwbtcNPNKjLaoV0xl/PRabCJZ5GyRKETM6aPo0bDWyrC3o7GDjd+xws2D5VizO/jYblV98DS53CiwfVJSEL9kZjYKCZarkEf+IisVipSQCYjVqTYBiNv+QWkWbX8PF5Cs48ph+jaSkrBSZhloYps19YdSXqZtGxc6Fa35z/Ge8W1vx3IlguWMuTqyIwNkKIejcqDRys7MtpU8KCpZ5fT47jZOs7T8vIDU7A3s6LZTzuCiSRysgWP7kk0/AfGXa4MGDMW3aNCuwXKzYAkltNyzsMfj4WFTJqc6u2uDBlfD11+2lzW/p0qXBTRHrp65cGYJZU5vIQLVTJ+Dbb/HykCH4evJkOaWcQOMD69yzdhv6Y1MHFti1bblpsQg7l4KGlcvDfUsmXOq7wKW0O3SFrr/7Dhim1B16DSjfuT3O9FgLL1f9HAMKy7Fe58Eu+lxfguWpw4DHNr+G1Zd/0BWVUXt/7epRBJd7AblHwuC20DUfWO64cQDqBdbApCYaoS42cLvA8ubRwJ7JQFoc4BMCFK0I9CXnWzGvooCbJk+G3w1ZI6TUK0ZHCze8VEW2aeomiNwxpleb2V0ZNch5jxsppvnq9Mnee1Pov3MzyQ0ev0ftfSlgObHCbFzaUg4LTlzCpyMHSmD5iy8iMGiQ7GDz9naDn59zeUl5YLlucTn95AgwM3IJPj0y3drh6AhYZqcIIhh5U00DlhkJHKFsUB0Fy1KOqmD3wXKhv5V3ZYMqWGatbqqnc71Rafn5Isu8Ax2wnJObgzf+7IHpW1ZZNCfUu3UULBMMkiOsAeR5g2cSLBMR79tzCi4hQGiN+ri2fz+yG4SidC7g6ulmRoz57nheZL2Jy9A5AFc1OcAKWKZotSBhYar/jDhL20kjsMz5kxsD1Q/P+dMVyMrKQps2bfD3ihWWbWaITs66Xi8YeOAyLlaFYloJg3Z01usUELEFlplH7UjZRD2wrHbp5fgYzI3xQr+audi6NR5t2gj6N3ZG9K4AyyIe4D6brDH6wmylpZl6U4SDbIHl6Gig4jm4ZLaCv4sLEshOYTUiPTMAywnH1uKrrel46dHaqFpFR7tFDywzvZWOHOqS0P5fg2V+SJw4DApZq88iPe0iYnddRek/F8CFG3IDK9TIslmwzL6QGaxUsXL0HZWO5+TFd48RBm4K1dpiJhr78cxiXE+Pw0dqrWHhnKiUGAR6+hceILbVH0ayOAbamZ00H+JxGyVyx0ZMRSXfsnixyhOW/OBHgLR5l7Ez1R/tg29i+ykPPNRIUA1g3ViOl+RC1ZiWQm3Ubx2wzBxZD1c3FPMMtAbLfO0IRvTqD+u1TxzKVUvx/nGj+v778gqpBctkZQ8bRtoAy8T4WdGS3n6bhacFi4/Hojlz8OzQoXnKhLNnn8GAAXm+YPng/v2B93+Rc9PEurn01pUCQhv2xNQHRqFViBR7tm0pScj28YMbldB5/waiT7FzRsD7xYnw6QjsXngYjOa+UUOOY1MMhiyHzxpaXu7o1OvwdfdGgIe+6IY5sJyFlOvRyPQIQWCxB3Hjr/lwP1IWRYdbK88tvfQ3epV/BJk5WRhxcCJCi9VC/yoC9YZkFHpQGaDPX30IyEgEtn4OdNTw+/nw1gkDXExYiCu0BkqbGF/t6CuAS/1nU2CZebR0rPEeKBRmlHtt71mLv3N4WFOdxogHS5SwtuadNm62qAtDES8KwGhtBpBePhrJSYkotvZHZE7/CJ6ni0nz0b70WKxefRmjR6sZfc51Pg8sP1BcZhxFA0dvnUHdQM13pweWuamhBpIewUILlrnBJBKhMFkAACAASURBVGDOzR9ZXr9+PR59lGEc+8bIMp0rFHtSWS379+9HSEgIKJ5z3/67I5CamoqoqCipXBSNQnHHjx+XFNKpro8JynekkvR0wDLP67+hPX5ZtDF/jXYbYDkmMhwurq4oUVkQOWRjank3pQSj1DHuC1RihgN7nnv2yXH+5HzKtBbRNCw06SeWS6QMybe2s6T0xiIPLDOdVhVGdKCYAihA+plZiWyhB1wGOc9pNR0OKKWqNAJNsZdOIWz5NHQeoqo4KW0pgZeCgmW2pqbiXohYieWH3THg+S6SQLgjRmzKbbnW7EaW6RenE8ReHWoGlERdPK4vYmUtvW/D0bJf9m6YIHe/Zq+onsOqK40a4ciZM6AKjjQWGqFZq+b5DmiCjIknN2LT4SSk+rmiY9du0nRgZdRWoQiypqKYlUj1/2uwzNFqJNAKdB9oBhKupMK3TCDcAgIAW3x56vQ8uBq7d2u4tfZeFM3v/fptw+efN0aFVr75HrpuUzMAUNSPYMIZU8Fyf6EUldBOanaaBIx83L11Wx8dPgVjG9wFhdvED5hCQcwlJOuRqs+khjLALXrJ9O5Gnd0IMuedw2/XvfFI6TTcuO6PejU1n5hGvTg8/hQaFK0hbwbsiyjqRpatuiRGlpmYS1EOfUax/lOn8JnC0hHBcq9evfDHH0o09Xkg51cLDdvs6yMuJLpgedw4oOjTcrkpRajs0KGbSN+Sg+YDg+WooaNmByxHnYuAV9ee8GtyCjNGzcPbNbmrstiaK1vRtYyedwPgO95350h83+RDlPdhaBSYthx4XVE+7rfzPfzWegJAMJHPMpB4JRne3R4F0nfA9WlPZHycjhd2vY+JjUagoq81un/v0DdSqbS9sRFoVry+3Jo9sMxjfm4NPPo18JewejHEPpDotBDNUbDMxZZiK8xDpBKqWjqkMLrElZG593QIMnWBUSIdzZ/CuFReG6R9q2mP6lCT0idutLUXnJKFtJrX4dq1A5Zt/x/qZFZA/cAaQH06oJbg/HmLUqqzfW3adBXCwrrlgWXddhglfhMSqGXJL0b5JONmiFoMWtMDy3Q8LgDGNxuPF198EaydSyPINQuW//77bzRp0gRBQUGIi4tDSkqKxEYhYG7aVC7vc9/+myMggmUKfZ0/fx5VqlSx0PqZeUUsqwJVOri57mryiQ3BModNZbFohtAQLKtFCf716iy5SEpKB9xy4WcvraUwXo94RZGaWgTcIzK1RczcINlMrV6jvZ4n8HRGAcAyAwqM9DoiuHrjKA7M+Q2N37Un+qJ0do/CGPg/9q4DvIpq6670HhISktBCJ/Tei0AAQbo0RRQLKk98YgG7gthQbFjAgoIoRYpUKdJ7770H0oAQCOk9+b81Jffcydx756ZQ3s/+Pr7ny51y5syZc87ae+216dCkWXq/TOMhS5oBCsEmdnHEhE2mtDPpJyKyqoBDqIPtUkXKtfQiy/xpCm5hwNF47PANxPCyyZh/OAOPPKCTM2vlXVsCy4fX/I6Qmk2kfxZNjZjSUSJq7IgAmHqUWnEr7QUzMpB7xB1ODHWrWqFFUTK3NqatVU/q/AKwRcg1tRMsp6TsQ2ZmYwS4ZQHeOsERI2CZ45jfkJ1k2P8NGjZfnE2wnIPcbCAnPw6uAWFwSBYrrBd+8yUBlnnVN988gM8HNpeFbWztLYoLlvkhMQ+BLi8GojQp1ycTL6DHpucQNYBKDXexiWCZA5v5MvSQUn2Tpka+mDhryUSwvI5pnolIy3ODt7d74VJ1Alj++vTvaOJfFxU8yqHOj9WNgWXSnzjZcyOuZ5y0GaBspEgiFgEs12woJ3vuf2A+/IVcjYJ6dVQBnA08++xO/PqrWLzQ+nsWwXJycjbatl2F48c1SUMP9ARmrkHNHrIk8qxZHTB37kVMHdRGjg7Tm6iyOs4DNZfLbT3fT5VD1rTBBli+efUYfJs9jNwF5/Ciy3j82lqmnavX5X93DGqOmW0Ku7mz8rIluvVf7b9CAOnJdoFleY7A+g3Aw9Xg+HZt5Lyfg/5bX8SfbT8vuJ62R13/aiTdjxHnArDM5DDOSZpSgNK5yTFATgbgLyizl8bnaC9YJpjlt8f8MIIyWw4pe9pMKlRzyHKrNApV8bsw94PYc8XCx7LNYgkVbtrVmvTsat6LHmdr6Ws/5CGzVTQc2z2IsUv7Y1TQq6jvEVKqYHlB5BoMDaVXULAnFTV6+hcchM2eJbCsVSGlM0gBywkzE6TSP2rdXHsiy2zRpEmTpPJR7du3l8CSn5+flPt+HywXb7je7WdrwTJ1D2i3bt0C04GgBcv8kY5tlmYTLC49FnN3TMUr3bTlLooAlu9op2Vh//4riEk9hBY1WyA7KhaZAd4Iq2VvgeMiPATLGDLdkLRZYg3OnaJZK0VXRLBMjhpJfq2LAJZjb2zCxflr0WG0hRJgVFMXNRa4VWAMx1aJQZ7H1CJNdYaSAsvxGdcw7dhEjG8pqKoqPqAnVi3B4ppd8FxtYN68Gxg2zL712xJY5mucMqw6XpnHDbwFIy6k75/RdlH3w0AT8mpGIgrncAmNUTV7Kdw2PosQgmxF3kRiVdpb9svaELYGlplPX1ER1/3lF+A5K1RRnciy6bbJiIryQWW52pzJjIBlYgk60rk/s8Osl466V3KW+cA2wTIPSkPChStwW7QInuHhgOgZHw8klruMaxneqJ0RgDa/rMTuqOJFlnlHCSy/1FymHuoHw0yvi9RElo0qamSZVyJtlxOODliOz0xAbn4ugt2LJ1z23ZnZSMhKxISGVGMoBRPBMsvwMNpF2hEVszlZkobDXEpujDlxqOJZYlM40zNnk2DFE7jRYDUSAh5AzbI6ydqayPJP5+bjP7UeMR5Z5n3VBUWvO1jliKkCFHIuYmT5+ribyMvPR7B7gBm9WguWhw3binnzbA00UyO1FCVPz9lISyPyNlmtWosxYkRNvP8+0b5smzZdxfHNt/CScx2MX3MIvg+7Ytyy+tIinpGbiei0a6jpI9M0h+0YZ16XT313herd5SHj5hVk5HvDtVFdZD57Dj8MMUluDnR4FPPnR2DgwCp4K+FNrOkyHStjt2BPvBw+/LCRvlIdI8tjM5viSK8lmHdpFSYsHS3X2FWCwaYnTUbarTw4XjgP9xbewJYwgNQvNRKplgDjCaS4Kv+fJaveqa8kWdGxw/FIJze/wztZ91MAXGzyzp07JcBTMGbEl8x8dIJLRnvp+BCftSQ/cbHuuPjfRu7B16xNSxdTh8ki4ULNlA0mmqmmHkOwbOt9vJSBjM9ckF+vOjwuX5a9+MQIE4GPPjqCJ5+sidBQOwQfdJ6rILJMat1JYGK5aZJ44lv1BNlae8EyIzLidCyA5a2vbZXotMOGcccN2AuWFy1ahMGDzSPqVEq+D5aNDNp79xgVLMfGxkprTseOskppgWCcQbDMc8Y/9zw+nM5FUmMWIsupCXHYu3QqujwtVFy4DV154cIpRCemo4KPD6Iu3URYixDEnIlFhYqhyL58E2VCyyAjOwvu/uXg61sGziZZkNJtHddKAmXuacQy72QDMchibb52Bf7OkgtnyDOAMSOuYXp4Z3vBMtvifBRHds9C4xZcEHVKzzJCzvKeRTFuCRh8UJW5OT1biSy/NfUtrFmzRkojsGkZaXh7+xN4v83f8BQCl2SGf5x6Gie2XUJa2Ypo2qqhrONih1lb7myCZSP3EceAC5CMRZi5yRFhvzRGB5/r2HbIF2WvH0KlocNRgZHqOwGW+RwOHLD/wZxHHsHwv/6y/GS6YDkPUVGXER19GYejffDCEHrgBSN+YhBNu7dkMIuwh86FUgHL3PQxQsIcr3vBSJklddaCpSZfQVZSGvwq1oDDz5Owo2t7tA5vBQdPd0Ts2AEXR3ckprugUYVGePTRLfj229YIDtaS3+3riHfeOYhPRzczDpY5mzFFSK80gpFbWwHLRk5Xj/kzYrmUR9esrL7XlIB5TJg5qJLOJV3oigJS7U3qUG8uuuBUsCw2npth5kESi1GcmWrQ/Ai0+k+qmNZIIHf4Cpxr1B6OSVdRs2pdODoKlWyJsSyV+uE9Ig30nFGwzEt1B26tTEan9SOwvfts+LjY2HxrvMaFykfxmhTh+BkoLlhu0mQ5tm17CD4+JhTy2GNb8eefHeHkZF79t149yoYAJ08OQGjoIkQ+MFiuOSGzny0bJ6vOlkTbcpB6JRHuDz+Ic2WXwOnrMug/kDsEao5VxDfftMSsWRfweYDMP3q3wSgMr9oX1Zc/iIv9TMU3b2TeQlzmTYk6zRxn/z5Awj/A7Esr8HhoX5mTZokJcOAA8Ig3sCtMVmNXTVRQJIVHqdJU8DvLZ3GskMbMOfwuBMsV2rdHVS31idF0ajjRK0uBSeb1lpYx3Z6gTvUI8zvmu+Bwo96C6lznUONmioufanwXoj+ExzAAoJav4XEMhTDHy7j2SuEn5brn0Q1oNB/4OkBmhBwFLl9OQXR0Gtq3L17IfciQzZg6tQ2C8tzlaBEplVqzBJaFlAyzU7RgmT9yfDM1ZyZw8PBBNGsm573bC5Yp/tejRw9JwVSt875q1So5b/UetYycLLg76wsGqo+UlZ4OBw8PaWj+fzW+++HD6a2WbepUmSc7cuRIuB9W9kYqNZo/6ESW+WeLYJnfajvgtYuf4eWwEWapLtOebojRM+khL03Lw5EDJ3HswEYMeW4MUs6eQXx6HOISgZrNOqJ8UfcwJdlkolYugfz2xTWIjnf6aOVl2LJxfl8KDBxSKCBr9bQCsMyj2A8kY3J/Sgorf1TrW3PvI5DI8o+mIvIGUOnXKXB6V84f45IvGrEajcFlTZDYWM8p+x314KlP1sez03bCzUuAsMydTQfe+sc4WM6L3oXx26bitcafwLtelYItpTXdKmMNlklb5vFq05mGwTL31txj06hhQUo6HQ+cyrQKzzmXsPtgMiIuXMHDnUKwat5utHC8hGvD30XLfV4AC3Kwu/gyiFlLaqITgale5zAo+LOD5OtYbo2GzXPpuJcF+aUBt2vXVcQ5BqB/60DsWLAAzYcOLZSeLDEUmOYlWqmDZd7sXqizrHaKDbBs1nk//4zMp4YgvkMCvLYGwcPVAa5O3mZKiK+8shdTphgvPq43LiZPPo43Hmtw+8AyBXk4qZKyrJaHMvo1C8fNvLgEYb7V0C7QQPFq0bnDjSZzpgl4ufG2Ibqm2zRbYJmAZKeyyeS+ldE/5utQ5VY0ESx/vwynI9qinH8eypUPNq/JV9pgmSCA+w3SImndgRv/3JLowoyO+rnaWJGtgGWqTrLuKRSnQnHBcnp6LtasicHDD4eideuVyMnJR1JSlpS/HxBgWRZ5w4Yr0u9NppeVVStFY46lCcfKNFiyTrnYF7Js5GTlA7fi0LvKd/hix5to1Mw8x5xg+cknayA8/F8kJmajYUN/bB040QwsX8uIR5NVA3Gu3xpJmM5usMx8mHlhBeqbc+ZcxNdfy6tR//6VMf6zxjJYJlBT89rry1HoHZE70L57e9mhIz53Eb7DYp2iE1mWwDJrXD4jqIXwe+I/LsQU6SmehpXtJpMezsg+887oYGA/MRJMB6Godsq2iM4KbspJEReNzqziEWUKt5cbEKbatf0U2PWOvNNLKzmwzBuOHbsPX73e0jJYJk2dQZnvNTRsOhD0RHYsgWVubrsBU6ZPkUqo0CjYZTRnmcf/+eefUm1d0q/VsmP3NljOxm9/bMPIESYvRXpUPNwrBcLB4SYWzZiH7kOfw8lDB9C8Y9tCPljbA/x/5wgtWFaf7NChQ2jatKnsGCVDQjUL4TNbYHnsxckYVWsoavuYqB+3BywzRSsB8Yl5KFs+oFjC/yX+1glA+b1zziODTku5teQ40zakJMEyA2d0RLJNqpNEMwfn52eif/xVXE51g3NV2XOuzXyh2+7GjRt4LiCgRMAy73F0/Rw06mZy7Eg3DgXeesw4WM5NvIq3dryGd8t0hlOL5+GjbHlKGyxf2LcW3gEhCK5uYu+ZvUZmTrLaFvfW3GOTRcV1iesE34lGH1I6NzsVV29lInhxa2RkecJj8Eyl/GSevFdWwbKS213gwC7uQDYAljv+7CDBA/vAssGG2QLLpGBzXVRFRw1eVp+GffOiXPidG717EiynIDYxCRXKyAkQt9KvIz5uPzI9GqN+kPy3o23botGuXcBHwISNXVCzd285fS41FYhOAdJfwiuBV0sGLL/RQN70GQGvjJZEFyOyzMpJ9DgJJZFYmuTZGvrCND+e+ws5+bl4qbZmktEOIDIn1DRvKuWKAkly6d3CxtxctV6rwQEpHSaCZQJhelW1yo88jqmsjCRx8ubL42RCV6W6oRbAct70XGzdsxeh1RyxM7olHm/BJHLFSgIsazydhR6XAmWcRGic6Fib0KhpwDJrXapKtFQmZQ6ZCpZ5yf79N2LZMr1wVeEbbpsyBYMnTcI11lXm/JqdB7IhaJ991rxQNNlSk6OiUnH5cio6vBkkAyERCA8Hvlwv15cYN46IUhnfYpmzggsnIzU+F/BMxaJv9sO/RUv062GeyPT66/uloydObCKVx2rXbhX6To9Gl+DWaBOoj/RUsPzlqZmgMFfu8uOyh1zPoqOBOXMwcXlPpLTjTgPo2DEY/frJ4dDx4w/hw3Ql4YVr2xPA0qVLERQkRxwTExPx0EMPyeOS+ex3ylRvserG37kTaN8eYNtWCaWnKAxCarw1kZiiPgO7j2uIaoxGcLGiqfMGd1JqlIKgmakWqlmaW4raHp3z0lKuI9UNcHYOgL+DMC/0+hRY9SZOXduFkLIdcD1iGYZ+chbLplHsrXgNkMDyBy0lMGyRjki65WqAtcdJIdy+fbt8rAKWt8UdkHL3C4ybJqZ7qMbIsgKWtx7YKpVzodkbWWa+c7169SQHI6n8NM4590pkOeLUDlxydweOxaBq136onHERR4/dQuXOzVAuPx97d29BYK3auLJtI6p2HArnjG1ITKmKyIMnUOGxflKlkf+vRrBMxwpLRmVmZkplgWiBgYF2geVF56dj8MrnClfoUCLLkOUlzOx2geW74t2SkaWaWiaTS5kOeU+q50QmnBUWpdkzFREssxomM1AktrRaFlmYj7m0qVkx5pU9czAy/RYCMx0Q6Cc7ujOTruPkwVjU6dwYHpmJ2P7PMVRv5IIf81vjndpyurJdpsPkswSWV/64Uqr7fPToUQQEFNJPNrtt1o1Y/B2zAYPq94RTvh+cnOVwKzVluf0t2CXnZiMmOR8V/ayzU8SLW4ssJ1yJQMrNq6hcv61+N2hzccngIKOS078oIKt39iRf4G2ltulER2DCHQbLPwMO/5FZiropYeIzmEWWlR9O7cFe98rwyTgOhzIdUKeCRqlLDywzGMD9nhrYoLdG3uZatXor++LwQ4vh6uiC/y2wzAiWoidwKeo0Knq4Isu3Gq5nnURVb2WTnpGBsHLl8KCTE7738pLq937s9QLeSyQiUeyCXDpl7IJ9+OorW6pc1jtbiizbA5ZJT2WOKwFzUUwHLNdY/iDGhD1RSFWYl/8jYhlGVFMEnUitUY3eJlG6n5QWW/RaS+1lxIjA2fo8ZTpbq4TA/atG6NDsVmRqcSZjDio32/S8MQjIiC7vyw/lGeDqsXXYc7UcOrVrAD8vIdmIr555qXoRKn5UVGa0NSfaA5a5iaVIh84GweIrp+qoojytC5bpJSMgr2AfWMaUKWg8aRKOKGC5KEOO5xSA5Q4yYLx5MxNLlkRi/Hg5TygmZgh8fOYgOVlwynCDQHVzsrpizTnNLVvKNIFHH62Gr75qYbVZu3ZdR0iIB+amzcGbdUdK9GvVntszHocTTiMv0xtZV+rjxqvKDkOlk1m6cp06+Pr5xXj88eoICjJPxZg3LwLjxsmAPT09B9euPYING9aiU6dOBZG3GTNm4JmPnrlzYJlRYjqS6DiSRZCZtCyDZVpcHMDal6pgFB1gX1uIWtoaFPz2RL1EccrkwsX5TJxbKPot0qn5fWmFOmzd08DvOTlZcHJ2tVg39Xz8KpzN7YZW2IXz6a0Q4uuGqmUFsPzpp8Cacdg7eTECFvZAjb/8MQAbsQ83pPd+86Y9GYDmDZbAMteWrpCFkvTMCljuuuEZdA1pY8qV5/lasEwFchKjhgKL/12Mnj17FkSXp0+fjuesiasI7SFY/vdfmWf52mvyorBx40a0adOm4HoGXkcpHpKP3Nxc5MEBLo4OSEvPRmrsLXiHBsLD1QmI2I8ZeS3w0OG/4ThokCwifHAp1pYfgO4h+TgTE4M6lSohJ3MVzkR0hI/rGbj41UVw3EEs9eqIgaUwNkuxM0r00trIcrIijHr+/Hn7wXKT5wAK/YnGiBn3B6oyr/DbrFfD8egnS+HmqZE+LtEnvM0XE+dBcZ7UdRzrtI1ORUYX7YmK0b8xD1jyhEzosgeYUsJCToIqbJb9HFmISYxFdk4eqgawnpVs2ZvXI7FlNwSqjsZDa/B8xZ74Nsi+NkkXswMsc/9HR9/x48dRv76CA3SfKAY3z+dhs+sh1EkOQKUK7eDrb0o9U+MdZ3avwm9/XUDVIX0wur19+T6WtLRsgmW2VwsCVVFHo2A5ORb4ulLpg2WKDNNBY4mU+zNQYWIFXLlyRdLRmDvXilKvHliO3oVDOY1QMyAbKenZKB+kU8N7JpD5ZBaarx6MPT3mS6VFpeg79yI0g2D5yV1vY1ZbGVTaBsvMMTOo/n6bp53CtzPr2BykZ2fD1dkVTg4k9TND/2Pu6pnYidjatVFheAUZEJJpLC6I5Ls/B3zb8hQK1ae18yEJIsaO3Y8F1zoZiyyXAljeE38UrQMt0DvE8i2iiiWBbSEBJDsfXjycYlwMbhtRReCCwlwcVYDAFljmfSjoRVCgPgPHLEtNUQyCC8szediyfCWSKgTBOzIdrQd2NleOp4D0TiWntaoqu63UeSPVRdY2sWy2wDK9WAzKqJW5CGJE5V5bXWsBLDs7O2Pbtm3SxlXKXcm1EyzXqiWXUSthsNy793p8+WVL1K1reuHbtl2TaNN9+lTC4MGbceNwZsF3p61f27mzcc+MCpa7HhuIlmUb4IVapmTkpmXrYsCDO5EDZyTCD0c3KZE4OlNIXdcRaOWrGFHna0SVr4+YmDScPSvUUda8p4ULL2HAgFDs2bNTirq9/PLLUl6nBJbrPQPQ8WaDtGHr1Rv6nTsXMQrLtAR+NwRQ6qcvguUGDYBjx+QyROSYrVHKRRm6mabsE1kznLdUU//b0twitsno/Qwfl41/z/yO+lWeQ8ql+XD16IKAKkG6005WbiJSMl1R1tPC9nH8eCQ+9qKsclMxDUkBPvAtk4T03HKoV/ufYoHlSZOO4e23G9oPlpnTzdKlM4CLKdGo7i3IrWvBMvuMVDtPYO5TcxEeHo6QEIUWaSdYViPL4muQxrhI5zf8jop/4I3zMcjwAG7GHsW2M3Go27wlMrKBhxrUxtVrSYiJ/RcbI2ri9cEtgYT9mHGkBZ5xX4YdIf3RnkzfrB1Ye7op6jfyhEfEv1i5+CIqdu2N1g1C4ZAYi+g8H1Tzykeeky/cLGefFP9B7vIraMEyy0fRWEZMomFzTeN6rRLXLNCwpciyHljmxazoJGyY/i66Pmdhkr7L+66geZbmQXHONPosnOPVKK/Rc3jcUGDJgtsFlvUblp19HImJtRAYKH9QNw8dwh9Nm0pyK/YAeOnkUgHL+UhLjMH6UxvRtmYXuLp4oEwZUwRFBcsn9x7D1Yx0hDhlo2L79oa2tGqP3BGw/JEzENoR6KRsjqt2loNK3Jdw3S9pGjYfVgSm2uHwM5D8WDJ8fX1tg2UdlffrB5fhrENz1CqfhS2nbmFIF1mLw8xmAgnDk/D4zjfwc6uJqOQZXCSwLF7TMljmB0laHsGypta3Pd/obT1W44X4/fff8dRTTwGUKKdoz8iRQKtWsmI0oxukFluyNsC3w4oPlnn5ypUXIurlIXKOBzcv1oxUbU6ijAoV1ZjfwkAAqTrEDaIABEGCmPxurQ9s3Z/MDlHMjptKRpiIR0g11jrdSKXmwigE8S3eglFXVcjACFhWL8SZl1Rs9jUBJiP0fNfPkB4LZN46jmMX4lC1dlPUqMTGKKaA5Vb/DsXeHlQcUoxF0Y2A5dlKpJjUGEsmJr4UAyzz8qRUEiTT/vnnH/Tu3bsALC9fHoXw8PLw9jYg1cn6vrR164Bu9hR/LvyQHTuulsTBfvnlLL7//jSOHRPkKpXDR42Sawl//nlz+NlBYbI2FFWwXK2aSb6yadMVaNVKXuh+/lmmNn3//Sk0aOCPLl1CwBzrC2OTZdUNcHoQ5ZOBDz9sguBg20s4z9u//wZGjaqN2bNno2HDhlIdWr4TCUiQMltU1U/tQ3NYqt+E1GjhAAaMWRvZmjk4SEykiJYt8U6VKsCi94H8RjLXjiEHMe/pnCakQG+xyO5Q5w2xTUpub0ETijO32HgUyz/n4Nz13Sjj0RRB3l5ISLuATKdghLjp1GQULkK2Bmn0qoAVf5rQqxfqDu6GXoOHwPHweSQt+wvu3n5IKuOEyef7SWC3cuWi8bGZ//7aa/Wsg2VuZFoB/x0v0LDZMEVwrFAfcCzT+SE6fpkSsR5YMW8F+vbtK1ERg4ODsXz5csORZaohMwpA6nXXrgyFy3ZHwHJ+LrZt3ozy9RsiY906ZFQJQ4X65bE5vhyaO8YhrJIXFq04gF69WmLhlLkY+uYLWPrbV0CN5qhTNhDuvi6oXdkb/6w/gnJ+oajVroGUsXTf9HtAC5ZZX5vGcfT006SxAfhGcbipl+D6KwrzKX9vvsAbB4ZqQ8v/Q2BZFPsW5+bizoMM7XI+JknLkkKUrQFcCmCZtzSuB5mFiCOnkeJdBg1rMO+HPvokCTDpaWUWPA4JXCpdVik4If2mA5b//vhxDHqPGzGNfQ44vGUksgxkZ6XgeMQmnHWKxSM1uZk0mQqWxXOmKwAAIABJREFUU1Pj4OyQiXPxfmgQap8CnLUqTb++2A7PTpXTXHTNUmSZ++mBSrTU1jgQfxf32EaFbI1e3xpY3gokH0mG7xgDYFlPh+riRWyIj4CHczA8/MuhaTWx4LjSQKaiKtNTQZPFNtHhTIzCl2rQLINl5lQy4kqn3l0KlnPzcuHo6AgHsA5lLhLmXsb8yhF4tG1XLP7jNymn6kjt2ugp1lRmtJKREFtjvKTBctQQgLQ4UoytGcEyXyqZCUXxILL6CMudLFOekVSf4pZVZn6yCrBJBeYgo5FhI1ftKWz0WnGR0Nuj0hnA92Bt/yp+yHQcEJTbw3rkokLwwAlmlgyWaecPHUKNpk1x9EgkQkKuwN+/NVxJsWab2E8CC1M6wShY5rHWOEv8XQTLLC9nrd6rtkfJRGb0nO3Lz0ePDh2wdudOiWLKgHoPqgoqkeUigeXly4G+QkTd4AQiHvbgg+uwa1ecOdW6CNex95S9e+Mlx0C9eiZe+9tvH8SkSYU9jqSC02bO7IDBg+VF217LR74056jm6vonsrKewEcffYRx48ZJVOxZs2ZhxIgRcJjkYB9YFveSO4SIDW/GTQMpV0W1bt1Q7cIFCSS98+A7cs1himip5RTKCxemk00dn6XZpqI+S0mel5GBfn374tCBA4iKjAT275e+BUnYd88eoHVrKnIBH5jUxxISKHp3XcplpxlyTAltLgDL/JsyF7DkmruTEMZUwPLYT8ZKrAX+k5TwLYFlqpiT0i6WllHA8qoFq0CgQxo1aybbQ8NmEz/88EO5tq5gdwQs52Zj37VItKxQA8gj9doRyLuKXzb6Y1R3Nzg4JOLPDyYhOagZevZsj0qVKsnz+30rcg9Qj+HUKVnP+O236Y2B5Gzp109xhhoFyzO9caBsCqBkfRU06F6LLIvzoThniqko9va2eE2KHoqOS5b1Y7WC4hhrEy+QSCaFijjYuqweaY6yE2R3k9ci+m9tXUvv94I2qX0g9inFtBmwYwBGdEAQDPGZBF+lNbB8pOcRNGnSxHaOrNLApvM9cOgRc0llbr9I3vG7cQMBPq7YHZWPtjXsSxFgOILQyryuiHxTm2CZXj2yOFTVanE/yVJJ9pZ7vFNgmTE1h2T4wlcqSbhwIRU1LZiuaHMUzq47i9haXdH5xgqcCO2L+lqPJ/f7MzTX5LpJ54u6HlBl2w4B4nsYLOfh1PktCAlojByXssjI2QEXz6ZwanIdZU9UkqjXq8uUwUMMJ4pGGizBv62gWxvg4txkTJhwWCqbUxyTIsu3Cywzas6cluKauKCRuaeWnCarVlSo1dxn/dVd6BaiiBRQFYGTmja/hps6BkU543LC07MiguUr6deRkpOGWj5VZFUGIkmu76TbLwKiD27Aoegy8G/khxA4IrRiFbi6OMnRZz6nNhrO+ZJVinRKRBZqtgWw/J+9H+CnVh+Yg2V+yIIgsc3XRX0srk4U/UhPB1q0wPKTJyV/gLRYESzzef2B5QkGI8vjxmH5V1+ZyhXakvG32cg7d0D16n/j4sVBiIxMxUsv7cG5c0lSSauSslQkwQu+uHluF2IcXRCV1AK9FI0vFSwzsvz447IiCyOVLLXjN83PNlhmXXVuOGmi2jMD42Q8lJSdBtY3X48xVcbg5LSTsoOIOTxqyQmVCMCFV9yYlGabSurZ7LlOf81uvVMnxNWsCf/hw+EyZw5QtizQwToFiGC5V6/1UnR54MBNyMmxFdY3b6AeWH5460toG9gEb9RTOlwBy9yhESSTAluFjIAigGXmiv7xxx+SA4dWVLDMCDPV95s3bw7mr4aFhUng+/ZZPi4d3489W0/Ao0EThDerg/ykWMRleKFC+bLw8Cip+ie374nu9jsRLA8YYJpLubll3e5XXlEK0BcXLKuaCqKTR+mULX98hE4jmFNyh02cMsT5sDB5ynhDLV2Te9OSrspGkLAO8Hy7aGCZGo0iXufSoYpzF6cL2FkFYJnBOa49ehfUgmWeqJazUnr8doFlt3O7cWxnHOp164WqFW0BCfPhYI3xbBMs81LivvFuBsvU4aAOigUnT45nDto1aId9+/YhLy/PvDqN2GW6YDkBRw9HIeZaPsJ7NNZXsNcDy7yuKGJaYmCZokmk3nFtJaWVHuu70FIyryIjxxmBXkpugVjIukwZmXurGgERR2tB3S4bD/QKEDR3PuLiiufWY23OixeT8cC8YNuRZTaJ7joCNHsjy6REMtBhBcwWemKRRs1otGoWlIJ/Pr8ATg6OFtW1qTRMwPpHWyHRnRFhuie1OTpsL6mdpIBqxa6obk0tJgoh2xFZPp8cidH7PsTacLpjBeVphcJC4WgOC5V9bDY29MAyD7DGnRE7VAcsL45ah4SsJHQObokav4bKQmLaSc/IdyWCZR4/caJZpEsCy+zLBcCBWjdw+nQihg83iWvo3qJ1a0zJzsakmBhcGzMGuHgRYFmhe9DGjNmL69czUKmSJ774wrogmH2Pl4eo9euRUT0A+y/VQatyJ5CekYEz2WEY1E6OKqpgmdHkoUOHSpHlArD8hZ/FvGhJBIPfOKPFrD1cUkY2BKPSNKqSy8x3OYo8USlFNE/I86BDSCxxxQXKQMW4kmqu1evkZiAzmwM7E9djL8DBqwrg5oBAdx+4uVtIJl21ChNnzkSLQYNkH98ycWKj2I2FyY1KqTfM6fhGntHZ+Q+7wTKvW778Aly5MrQgsvzVqZkYW1fgjpG1Q4HCJzRgmXMpPeJa/Qe9yDIfvRtw4PUDONHmRLHAMsVxSOHuoDgSOMZJo6Qi/3373+0BESyTks8xsHLlSlNkWVvCiEwJjk8hy4m9k56Til1X1yO8kja0DBz4+ARm9FyML5qMgyfFeBTbNvtTdHy8pPJYDLwjO/dDBq4oicgWqGTRs61WRVGnId6Tj1y4Wwxd3vBBAwHPxfaDZW7fSEJi3KM0jBUOmU1bXakS8tflVQhw80P3EMFTbAAs713yg1R6qUpjWfW/wD4HSjKynHFiL27GnsSJ9Gp4oZ89m23r6cGbZoxHnQ4DUL62Tg6u+jCWwLKF+uZW3xcBJT8tshgYROQepG4JvmFr1TV8gX6d+2HFihV2geW05GTsOxqDMo7XUK95LSQl+SAwUIcmfFvBMvuMwrbcbN3FYLnQqxXBckKCrADLfE4aqcEyC9O6qc6i/xYfLH/55Qm89dYBbNzYAw+cDAZYkNuWESw/Zh9FQLok945UgLZmnHRE6nQmkJidgh3XD6JXZc0ko3OdAzdPSFTB+mX0CrsR15pTVAsuwRxq3lurOE2KN6niWhl3+jgo0KVGtI2+OwlbC21QyzR55GHlorVo3rwnFI0b86ezFFnmUUbBMnOLqOppXukIufl5koNBYjSUFFhmuxTEX1DcXQHLzFMvpDytNyby8jDlu+8wSS0dlZcHOGp56LYGa8n9npZ4FFs3bYZXnTHoyLy3u8kuHcLG/KYId12MdU4D0OXoT7jx4GjJN5Wbmw/WYabQdIUKFYyDZX4LTJnQ42TZ++zcyXCTSmOpKFVgktfmK6X6tJLv5pDrgPwcjSiCooFo722Lc/z1ayeRGVxP8g1asoy0ZKQkcyeZjMBg1aN2A6fORCKsdlM48htw1nj3jx3DxPnz8d7770uZCXAy8nAZuFmvNsqepHS+fZaVlYelSyMxdKipRqyRK2jBsu45FFq8oQHLdGTT9AQYOV+K9eYVsMxk9T9c/0B8fDzatWuHY8eOGc5Z5q1Y4oPnNGpkEoq8D5aNvOV7/xgRLJ85cwbz58+XHqqAlk/WFpX0VTsDWfVaqGrGn6yB5bxp+ehcewS2dqMip8lKHSyznaKjXtw/GZk2LL1e6sSoomd0opMlQuN8zFpkqiov/8Z7MmfUqCJ2UYdUEcFyUW9nz3kSBiQ/uTHwctQkfNPsTTiKZfwMgGXeb85bfTD8M1UZVmnBW8CRYSVHw66Rn285EmrjoW1paa3+7mU8NEastai5oCWwTG8DAbO9JlaeYXBKLa1k73X0jrcGlm8B/cr2w4p8G2CZe1riA4Xplp2YiO3p6agWHYH02JtIrNkQberx49GYEbBsp1ieZRo2730vgmUGFMmaJmihyu/WrUAfRXWJG0iCUNVU5hwjO+I+Ryq4LFtQkPXI8vHjCZg8Wa4hq1r37qaki/r1/dCsaoAMkiiAZSRCX1JgmesOJyAyClVnLbtC4/GdeXEJbmUl4dU69PHZb/X+6YOTfTQTlN5lmJpAoM7keq1pPywtWOZ7s6Iwb7XVpE3NBS7uWIsULz9cvZSAhFuOeOQRNflaOZuBWKrNas0oWCadltE7DVguuJwIlqmSTPEno4FceqTfAVa+uwW9K8rezNEODhL+4Sv9h5Fl4h9OdpMNgmXWtT91Cs2aNcP+/fttlFWwf1zYe0bamS3IrtgJq1d/hvyAJ1HL7zLK+NRDDa8I7I/PRDoCkO6Zj5419R019t7P+PE3cfbANVSvlI8MN2/sPXwKgX5VUbtJmORxp82adUFi7lIl1lVJkrx8+TL67u6rH1nmi1PExYy3QyPixTVCLbnCLtHqIYjDm2UclGNJ6bVZ39BGo+ZdWombWUkYWLkbynsYk0h6avc7CHYPwKvVW+FgfBWEl3fD2He/xbhPJqKaJfrs+vXkDyM90AMe8QyBpyKiVXt4+Dog2CFQ9jM8IUzYarvJvJggyvtbf6CcrHicXLwUtQOrwl0Ruhsxgt46oG3bcti8+Srmzy8cReAx7Ms+fSrjkUeKCJa5ZlFrQs/sBcukbwoltCXtCibKzQOmZU2T6o1SQZ/0t7p168Lb27rwmdgkijrdB8t2fa3/EwcTLPfv319ylpBJULWqPM4LaP32gOU26xG+XyeEamE+LDGwLGZJiPMiWfum4glFe19612aQSQxKcOpQcyXJaNcGwzgHUKSxJCN72qehCNRiecvBLRGDidRoZeaZFmedOr4TXvBHboXKqFbWW0rzuhWXBb9gE5snOfMaPF2D4FSIpmd/N0oYcL0iXihXnzQ3PbBMEg73jYK31RJYTngzQRLfnDJlipQna8QWX5yBgdXNc+XEKk3nzu1CYk5ZtKirU/fMwg04LKjHZSmrzyZY1grDqqpj9xpYTgY2fbAJ4V+HSz1ldT/CdDeynGk5GdgWEYM6fkEIDPBCSnY2fCyVK3hQw5jj+aJaf6mA5T1KRFBNUjAy0u7UMVQ/JuAhwBHBMvNiCBi1JU4IcKwYqZ3Tp59D06ZM7ZeNuWo9elSAo6McEvrrr074/ffzGDOirony+L1wUUaQ/rCjQ7j3475wkR3n8FiGGEUxE6HuNK+0OlZWT36ogvUc7CMJp/HL+YX4tsU7cFbLbllpCqnZo2pqko85uK9SeUpHNIsbOuJykd1OIM09t/p+ShosT6Uc8jacfL2j5NgF+dh+Gu63JbDM461VlFf7xhZY5nEMRZKWRdMrnm7tlTcB3v/jO1xOjZVo7g0aNMDxEycksOw3fLikxiyJoM0zDpZ5O4KndevWoVsx1bDtGK26h+bkZGLz5mPwC4jDoWW3ENqnObq0CIMr8nFp/Xx8ufsoxj7/CaoFlUQo1o7WntqC38/moEmVBmjSREd5UQDLGRmkgleSqKnffvutVEpKigCq0UD1tpbAMldTMV+YOxu1BPVWAKIWhjjH8LoiSLLyeDVr1gQrBah0Wjt6wuzQMfs/wXctqMBi3DZc3S3VB6b9+OOPcEtPR++yZSVqJ77XPhA9QX2A0aOBlEhcuOGFGlUMFmv/Ywaia4WgYttexgL3Wak4eyketdeugP/7ARJAXrXKpA7PUk9NmpTFokWXcOWKSfhFPMZ4L8hHsnwaldoDlrjZBMs7duyQ3pe0qbAWWbYEln8EtrfZLo1LbhpJp6XydwCp5wbtp59+kvLwhwwZIjmErl+/jri4uDvuZDPY/PuHFbEHWGO7Rw8u5LIxspyTkyPVtpZy4A2C5czcDCx+8jcMm62Tc8I/cY3WsSmPVsMrf0UYa72a/8yjxenE4Nxo9SZ61+bf1GuL92sLrH1fquQoGadxTusR6jV4LIW8mO9N1i2FmxhMKUo5KWM9I2vH9AR6KYETxh64A6IfleJVWou5uh5uXg9g/4ZZqOAVgJv+TdC5vh+W/boNkRUzUKFMDQzo0gxOJcBG+wrAWEtgmcrqXAO17GRNzjLbbwkss/wt90vMvf+YJWQNmDWwnJeWjoMHdsLJOxBNm1JIxrhZE57+nwLLFBxjDrqeUQxvM+DQT97LGQbLxrsZ0APLYptKFCwzmkXGDfPXCPjuZbDMdyIyD9VanxbAcvfua6VyMtyb3LqVhcceq44ffjDpjPv7m0tsfvfdKYxpVVemQtPxqone2vOOpWM5yKjObAPMF1xXDyyzdBTpl4rtjj+CrLxsPBBkPaczNScdLMa9sOM3Zqq/Vp+ByfyMqqpGMEB6EcGbnhopwTC9qSwnpRqFhvh36oPxXdEB+LfyY3Ejy1yIV+Uhb6BjIcHrgvvfA2A544BJMZdg4/PRo6UKWVqwzDG7bFkUnnzS9kd7t4Dl7LQ07F6wAAEdOuK36TPxxrujEBGdjNa1a2P7pT24dvAm6vl6IrRDV9gRELP70yvKCYwsP/FENXz55ZeS4jCjd4bBsskPJ5cSUt3ODGzScaYy48kSEdPQizjHvPvuu5KaLSNFd9qSW7eGzxqFo+hv44E4GRuMYqSnRiJy2ADUWH7QTMuxbFlTvvLNmyZ5/ey463AICIDzj9Owoe4g1Krli9BQk3BVRkYu0tNz4ePjAmfnknHWXL2ajpMnExF+McQyWOYavAjYUbeIYJl58VyPegFnxp2RwHFgYGCRwLI2ssyxw0hNgdDTnR5M9+9fKj1w5MgRNG5cGBBYjCwTIZJ6TOeexv67dQB+eECsZakcUBywLM6fZGypVsT50azJ2msz+kthcPXamvuJh5NvqDKPmNU/jmx16grQeD7p6gTMRQXLN28iumxZq2ksZs+igGXJSa829FOg1X8Kg+XEy5cRX7Eiajg7I/LyGZTxy8WphHJoU5URjfVY8es1+DX3Q+uGveFqn8aV7hiVAqb2gGVWOCFBQRPvuF1gOeHGWkREhMDTwxl16kvhF8NmDSzvXjQFbQaruXo6l7QUWab/lo4WBjbtMZGGrQmu2XMZ3WP/X4Fl9gDp8wwE/C+AZdJeVaV3wbn53//ugbu7E8Q6rSwrY6TOqjpIXn55L74d1kqmrtvQVTI0COn14L5Om8tr6WQOdAptiCmnGrBs6L7WDuJkS5U71UTKECUNtXXNuJCQevw9cCrpItZd2YlGfrXROZi+TA0lgv9fW6ZJ4hcL95OSc4vwFOwXgnJ6gElFsmSkrfP9mZzopiONRJZ5dEUbuUfFjCxLtRYVI1gezagb0zr6tsfe5dsLIsv8G+sdP/+86MHQf/C7BSwX4c3eNac89dR2/P57B0yePFnyYJcrVw6bNm3CG2+8YTmyTIcQFysxmiB+UxxLxRT0Ppl4AVW9KpiJ5tw2sMySkdrUCT4fN5t0BnLDxkTvHaoaWQm+ztRruND3IdTYeBBdu67FwIFyXtOLL8rJ8A8/vAlLlnQBheHy8tKRnp6JMkE+BbXXR4yoIQHj0rQCsEwRBZbpUhXRtTedCuxoIoBl/m5JEZvzJTXKxIwaMq2HARHvREj1cZlXX7FiRbsjy0uWLMHDDz8stW7VqlXw9/fHnj177oPl0hwkd8G1VbB86NAhqd42nS1cM5jCo6qrm8KTqTh6fj2qjagLh8214emUhQtZaXBMPAvvtHQ8OeMzrKm+unAlCCNgmbxh1TiPMBDAPU5JiCMy7KsqWPF7UWuVq9fm/op0X/rXGAb9RP4fxrvFKdtWU8yiuHSEMcj5pQKayYUWStlkZibiQlIW6pUjQM2SRDtdPdPhkJuIC6fT0axVGUTcCkLjGv42i7tI3cb922Wl9JDa0CnAvldk7C4mN0UdPQrieu/g6vBIuYSccvXhnnkFXuUqIPvoUdzy80KWZwUEObuhjJ99Oifia2RwWGVRS00KBv7evxaDKjMsqBiZC+x/MduHXGadAPHZ3SsR2rAD3L00ooNNgAY59kWWvz3yHv5bZwzSM5yQk5OMnExnzDh5CHXKV0Sti6dRqddjiI88gWrV6tv1lVoDy3v+/g6tBwkRLr0rqzo8/E2tZ8WXp66t9rRG3NeyRJegy2vPZXSPtQaWeUI/wGGF7Hjeu3cvWrZkcrKOUQ+BwTIK8Npj/Jb4fEqm0QfHfsAHC/9rHu3m4CMb2YDNWfApmv3nV9RLiHBwOOlfTYq91r0pJG4SLPPlUJCguBrxBhpk8RAWZRfBGMP4/Pj1gCnzQ1TFQdaOXbFCElY4m3QJ1zMSMP7od8jMy4KzgzM2d5uFL744gddft2/Aa9spgeVvW8nRd9HbWNRnJrBntNgoWB6ioWhyYqF4kAWLTruG5dEbMbq2TvFice+6WPBWceCJOd86146Ly5DK9tSpUwYBAW5momO9N/8HKzv/ZH4Ww6Ks3ayamB9cUmCZCTGs6MPF0LzOfOEn0Cp7qkfQLcxFzZbZAstU/qb6JT2iLJ1lC8Br7ydMaCJYfvDBB0G6nGT0uC7TguVsZMJFIj4kJ19GXK4HQn2D4OIo07AZIZIow3fQSGFmLVhu5qtV09bwuoMNM3BrESxLAFmxbdu2oaN/R1mp3KSNJIttEUjSKaZUWjNwG7sPeWb3e4hKu4J14abk+CdfHYmD6/cWP7JMcRwxL4/UQnHh4ffL8ao1er85f5PlTAHGChUAJQ/S7gfUPSELKbHJcE+9iRNbL+G3I2Xw3XeKg045nnW4t227hi1besLJyQE52deQGgV4VA/WJcKUTLvMr1IAlsND5HqhjDLpmT1gmeczh1JM+xHAMp04zFMuCg2bYJk5+bRnnpFz+e5HlktjZNxd19SLLFPcjWOIjkGpdJiAAncf+wl4pw/qLvRBGRdPnMxOx/XI9XBwyMCoX19Cy6zu+OMbUXZaAaDERzqidVM6VcMruRGy4Kdo9GWROWHUOFeptXzJ3hH3aWT0WBNI4raFQSOyLFnJ6iM5xdheN18hyrOYi6utppGSiOPZ13ErKgN1GjVA0vr1iK1cB1Vz3FC+fjlZvNAeY6Sf65DonP0c2PdmYbBsz2XFY4nFxSWAs4UWf0mvkUiDzlTVmF7E8lYsgvLLr2BVk+mtPwSot8g1RHS6cr/IfZOyzA7bMQ7z2subM2tgmYEGfb2OLGRkO8DdJRepuY7wcpKpkO/tHomPm3+L41ERqFWhIdwUmgD9vOOiDiL3Sj5iIw8gbPDzdneXJS2t/ymwTOYox7dSYrNQJ/UD5g2bh8cee0xKIRw+nCq+OsYAEV+JfQF8Wa+J32s5gEGD8ymRuDk1EU8NGWBqkx1g2brAF9tNsMw9ND0XooKf3cOjmCdo1c1I8eXkIn5w6i0sgOXhO17Hp41fRWXP8pKKauf1T0pgmWrVn32mkW60s7klDpY5EXDxIIXOiJ5REcDyrvjDGBLaw1zcjI4ekfrNlDYbGjBVq5qSq3v1qoRXXqmH48dvydEcWwrdpQSWZ1xYjGdqKGFkVUGQKsEqrVtKC78GNwSb07ItgWWRrmJtbFgByx8en4bxQaPlcjAECsUEy6xzSsEV1QryPhSwzHrD338vpw4cOroZDjcTUa1Vf1yNOomQoHLId3JDk0aNCqJF3AyzlmtRjTmY+/fH49IlYwIa4n2+++47TJ4/HzFz58J34ULU+usvSXTsXjERLDOfU6WmWgTLBIvcbXEsFMPiMxNwJukS2pfTX5HSczPh5uhipiz639fHYMuaTfaDZW5axD0uSQuMiKpGXUO9lAu951OEq+wBy0uWROLVV+XsOmtjLDx8Fc7FxCPIzRWTPm2DsIaBqFLF+iSWnRqL5FTAK6iCft3GYrwjS6dSRX3IkM1YvLhL6YPly0BEnwgsHboUr776apHBshpZVp8pKSkJVEi2GBUohX67f8nb2wN6YDkxMRGRkZGoXr16IbAstY6ZXjrTN/PcPzv7Er5qrwHLPIdSKrKsiplFn9oDJydnlK+t2aMxpsN8ViM1ibmP4lylEq3I8FI50ka7k0x0Am4GMt65DWA5LxfpmflwdHGAm7MTcjIy4OjubjmNzMhzFBQ1Vg5+Fdj3TfHAsihryFiEGE8hQ5tbIpA2LeotEixzPVHfnbDPTMhKhL+rEhnWE67SOBW4Bga6ybx4+8ByMmYd+BZ9G72NyJjTKJPjhkT/YDQJkNXXnn95JH75VlBgVRy6zBT0zc8Dfv0VDrXDkJvvhOyQSnC3YzzdNWBZZJ8WMbL8xqEvMbkpo0k6RoDL9Eo9KyGwnJISD29vbZkdRdxYAcu8fUx6HCp6BMmgW21TiYJl0udJpb3TYJlRQS3NlwCGrDp+PKLpgWUyeL/YiITByYhIicYHDV/Elrh9qOkTim8nRGHy5OLVZl23LhbnzyfjhS/DSiayTLCsFrizpZCoAYFgFJ6eOlvlCdlPjHSS4mLA3nnHFOYWKYpvv23uDmZ+36pVMcbAMsEpHSGqgLgYWeYz0BOqCoGtULyiOmXVtM2feGwa/F19MSbscVMhd00/Hdu5AjVb9IKHq+CjFdTy1lzZjp7lKSWu0GVfMNBJP8jlD6SFX7BZF5ciIjUaHwT/t8TAMi9PT6lqWrA8atQuSUBIsrTr2LRuGZp1G4HLsZfRoGJFtGzaFP0eM6cKfP7550hLUxWlCj+vOAYocOflZUpYeuKJ6li+PBqjRxtXh1Tv4NChAzxatUK7o0cRFRKCswEBWN+vH7p2pcv/7rd//omW6jzXrRsvUVwrV64MijKFXgxF5a2VgZc0kWU+Etd3NYetiI/46YlfkJefh/caGKlJZ7oJxw03waK6saTUL6Y5aL+zh0qw/rIVsKyOMU9PZynqq1qDBn7o27cyHn10iySqOGHCYWRLNZgYTg9fAAAgAElEQVQBb2+XgnTmUaNqw8cnEzlJjnAL8C7e5rKI78XoaV27/osNG3pYB8vkLf7A4HtVjBo1Cm+//basGMSFXi9lRBtZZmPo5Z8HfNXrK4wdO7bIYJnOuU6dOkk5+apt37692GJxRvvr/nG3vwco4nb8+HGEh8vKtZs3b5bEvW7duoWePXvKYJnrOKcgUS/OAhtr7I5H7QLLt65eQnJ8LH7NPygJjr7fQFmIcxR2IQMFloxc6Sxhj8M90e+KoJa9XakByzxdZYIbvVShbhIjy4yeMp9YznQoHdMBy1e+kaYX6RUaNUppqIE+aftIH7so8UymjMjO5vZaVCFn1Q6GoKsoEX1LGS8M45LOq5oNIbSbMRdwaNVv6PocPRqC8eGeBRxCxEoQmbhw4wTK+zaEp4sLEtIvwtW1UkFkecKECajj7i5twyXjvKtkEMlNSkT04QicT9qFGmHPonKw8bQda1WaJvcvhzeWWaGFkn5OXEb/7xV5bZBeniUhNL2Xynx5skbFvT9LnzJqz72KHTbh6A+oU6Y6hlXR8VpZA8uLgHmz5+GxZcWLLO/e/i/adNBZCIXIstnjiG3iMOELNkBktB1ZvhvAMicUJv9rBRuoHsgoqJYF8ZTi/WMJH5WGzd6aC/i6tMTGrjMRkRKDIPeyJQaWefm2bVdhl18vmQJnrJqK5SHJQUyBaXqr7AXLaxXRCB1ni9kNxX5SfmBEWLWnn94OAl/Vjh3TKflg4QkGDdqEv/9WvBhcnHgvPaMKBhc9VT+EuXaThPJLpE/PVk60Ayyb3Yp0feI30qeUyHLSjTjkIRP7rwWjWz0hHCbkwpT7uz2uD1KIVkYjy7wxGUEWHG24qcjZs1wF2RFcILVOIGsTFcWHhVVNBMvc0NSvX18GPOHAqLECWOY1M25ha5Qz/FOvIDMnEb/88osE7ETLzs5GuXJ10LWrXG7txx9PY+tWVb4bKBgDInWe92N+/UVg2hdn7AbLLGFDNeQuXUxer5SUFEksy0iJo7S0HFy8KPPrCKjulPXsuQ5r1nTH119/LYGJEW1GwO+In5xXx42DSFlmI62A5YnHpmJCQ1sZcHY+KX0gSoaNQ0MHHKl5BI3cBW44nVIc/7fD6IPiuIk8zHpbgPDuSZGeNEkrfWpq1Ouv78eaNTHYu7cPPDz0yYgZN64g3ckZvn5FoCvejudX7lEAlvlu1gKJvVPwwLonsKXbLPi5KqwRPbDM87nx1+wJpctSe0FbTUsAyxRr4j8yUxgZtMfmzJlTiC53Hyzb04P35rEfffQRWrdujQsXLkj1uTm/RUREICgoSAbL+5TUItbWUc0SWB7zKL4iDVvz6V7sGY3qKyoBGsyhguXtPgkYVoWFxBUjBZtaYZbAMucX7isIyLhe8Xvh3wgwCCy0QRZbr4a35v6BOZRKIMJesFyom7jH4/qg5mMyNPuzrYbY+j0Xyck5yEEmfDzysWVdNMo1DkCjCiGADlimVoJYEsnW1fk7t6f0jVThGkanHadrRo+NGI9jxI/bCrInCaS5P+SWQwxT6zXKVpobt4+9/fD2StM+VmoS115nIKRrCLZu3YratW1rufC0kRu747dwoi6TMdg99vR2ROdlwzWoC0J9s5Ceni5VGjBqCjlB93CbYFkrhKb2kz1gmWsEnTJawpVYpsnow1g7zhpYZoUev9XolSiDbKt7PWbJmlfoRd7po0iqWBsXz51Hs2akqOqYWv5Y/ElsE2ubkzFduCpkoYsZB8t8EaTIPFcSPViEa+hFlq3lB9P5SICjAct9K47GZ01eRf0ytUo0sswnksDyrl6y8EBxN53MZWR/M7pqKm1XuOMIuOYo0Vn1V6NgmccrCf4UOWMO359/mkKiBB5qeSyrbyw5Fn+tPAeXSv4Y1EHefBcZLAttki5UEmCZ16HHlmOYC9NXwP6Tx1CzSlU45XnDx0dQtxXA8pX066YashTNYc6+kSQla2CZbREFGrSsAFufhsYluXPnTrSnSBLxmKOj5PHXA8sRB7dg/6UkdHmwFwI9crHv4BFMnz5dFywHBtZBeLi8Kalc2QuS8jsj/uQfqcbJVjU6hsgM6AhMG1Y0sNynTx+zmq95eXn47bffEB1dWH3hvfcOYcUKqsHJVrOmLyZMaIwffjiFX35pZ6sHS+X3xo2Xo3x5jwKwzPJRg8YNglOkk5yHZydYlsQoGopSKEVstihiy0VV8dI7NNaJLBfxFvaeVqCsGw8ciTkCMD89wlQaxhZYtvd+d/PxhcFyMjqvf0py6JIZI1kJg+UXXngBnp6e+OGHH/Df/9o3xlSwzPSCEyfk3QvzVotbhuxufkf32wYQLL//Pr3NsjG6TLE4gmZJZNIOsLzwwHQMajbSLDWE1/Se2RznBq1BeV/zSIMKlis30Mzt1sAy908EA2r9eS6RnP+4D6BznvsKHSa41XfNlBnO49yA06m/2v7Isl434XVFu4I3NwiWY2P3Ic87DMEeTjh48CoqVEjHtWu+cHEBQn08EXvuCGJuZaBmyxaoVM4TcPOAK2Wr6TQg81CNXjNSOw6oNVf+sz3GHcLKorCj6AMmJZ4Rf9W4zHO/ywRnAlu2k04NMRpNkM2kbxvBI2tg+ZOln0j7iosXBV0mKw9tCSzL6e3ZyMlxgYNzDHJQ0a70HWuM51IHy/R0cJyJjgm1D0oaLLPQBe8j62oWtscAx78cJaBsL1jOPLESsUFdEeLtCA8PC/lfemBZbFOJgmU+HuXbCKo4yRQXBNrzNYrHanOWSRm0pjxNsDwtH5kJ1+Dw0li4zpkDDAf6Pj8aKzpRXQcSHfuvy6vwdv3n0azZChw82LeorZPOK3GwbEQNWy/vlYwERespNj0OU8/ORe+KndAuUCevUQHLffpswD//GKO8Jh3bhuNJ3kjLCUTnTpUlJcbcnDjMX74P/Qb2lpxVRsDyzvhDaHetqXlkmR0pKvSJYJkqusssiAbZenNqTWMlt3vX/kMIquGNs3sTEN6jlWmio6OBOIwS/Vpj0FLjsNS97W0Ey8wd81PqRWvBMl9Ely7/YtOmHvjsM1OZoMzMPIkxMGvWCIwaZe6W//yTz5H2YZosnCKysblPolfalr0I+M+dh4QEHeE4C+cysvzoowy1m9usWbPw/PPLkJhoruIy5EIVNGum8P1YMoGL7o/A2gWxiIpKxciRYnjDVoON/y72obZNUiR0gcIG4SWppUBmCzcFZAKoFD7xdhxLPM5Izp2lZmrVU0SHBs8hS0PHdGnYxrtCPlK8N9nQzMOm0fdEnMdnJnVbsObNm6Nz586S+iVB1urVq3EkKQllbpJyoVz2s2N46y0dpR9723ePHP/cczsx/dt2UmRZV/2cc14yUPU9gYbNZ1Miy7MvrcDjVYW1y1JkuTqw7cY2OFdyRtu2bYsElqktQPZKWFiYVE+ctmHDhnsmXeIeGRJ3XTO1YFltINk/48aN0wfLQkqT+ECrL8/Hg6GD4eRgHlr+6ff5+E/4I/J+U2O/vdgeI6fqeKoZmeW8qzUqy78q/JGMLNJL1Qgu52UqXjMNzaipYJlBLNI2I+Q0XGu6YNpL2wTLpDLr6kVl49KlFCSnXUPDejVxaPMx3Eq7igx3T1TyqoQKNf0Ax0SUcQxAYmYmAoK4ObZgTOEQ9zetgVp7igiW+fAMIuhJZuitTSxFy8ieWOVE20yCOW4itbR+3kvMe7bweCUJlnddXY8wv0Yo627qTzbhjaSTOHY5HwHu2bgaH496TbohQKlfbWQ4WQPLG6a/g+Z9noNfeQvcYEuRZd5YpPXrNYTBFuIDRvb1rKTBMvfsxCiWRL6KAZazruzGzmO5cHFOg1t4d4mgUMj0wLLYphIHy1QBJDi900Y6jWrsfJ1yfQW/S2A5DzHnjsJv4hfwUsDyP5M3o1NQS/i4yDU0Ky3pguiHN5UIWN69+zqCgtxRfa5PgVMhMzMTrEf49NNPm+V5We1K7kHoWWM6qVrw3tIJpBDwnzjpC2CZp3Vc9zi2dVe5zJoLUbyNIm50tj6+DbNna5JtLdw3K+sslh/ywuDWAo03djk2OvRDeHkNWCbNWC3LoFyPbWIJqY/cx8i5K3I6lGxCm6SouSiSx014UhEGogYsq1egaIazVplBKzqmHmwULIueYr2m6kSWayzvgcTsZMQP0lOsEy6iiSzrgmWyhrjhCAOqVJHF1y5fHiyDyqv8f0RUZaRFucqpKhg0iOFt4O+//8bly9SzLIbZAMuRkeaSvx07rpZuVq3aD4Vo2D2b9UTX9l0L5X9L5S+0RlrvKqBh+2UmqngRHkNs38yZ5zFjhsnfLvWhJaNqJ9VGCQ6J41WpVJFvpVfHkPQz0g5FoSz1Hlxk4jQ31H6eRXxd69atAxXU+b4ZHaICeSHjM4nGUgwrgJi0a6joGSyXIRHsakY8vjo1E1805QcgR27yJ+Qj42QmPJzc4eLigr59+5rVbKWqLj39oleZTonbCZaPblyBqHwndHjgIZRxcUB+Ti7g5CSUdM5Fdp4DXBztK5FidPhJYPm7dnIOmQVBUHB8b9eouU4CYl6+hsO3TmN3/BF81EgpOcLrcOcggg4ywui/qgdsOrVJylcnDVuMFhpp76JFi6T5gukaFLKj3QfLRnru3j6GNeOfesqUSzVzprygU+Bt/PjxcjSQU7sY/GW+MEs2akwCyxgMpyoaHjZlkjlmiwOWOWdyvyqUWJRuz0Ai1a/FSCXBMxX8jZoOWObpdqZ4ShpjzCAsMHG/YBEspyNy+0LM3e6Hp97qZ3cVHbNH1AHLrM+rTQ+21S3M2mE8x5FrHIMa3EaI65WltYn7eK4tjFnRV69NF6STg+9K1M/gvoXtptPDhk17qgGe/XE3XD00HOMGwCfD7Iss64FlsvA5lZZHFP79cSfq/WcoKubnS8w+o2YNLKclxuPK2YOo0VIon6W9sFiClL+pL88aWKbQLffiApGyUHuLqjxt6cFtgeV5QNW3quJy5GX07t0b//xjwYtCQVymQAhM97ysLJyJv4ZQv3Lw8rSgrkacyH2ZqL8itonjipqhBio92aZhsxPuFrBsdCTyuK+A/NdyEXXuIgInfgBPDVj+6fx8vF73mdIBy7/7FNTyoshPw4YNpZIbVaqIaN/KwxAsEygLNfcsHq2CQPUATlxMLTZaCUvIxbUHLO/ZvRut23Bg0K5i4cJtQJlQ9GrfGkxhMoss64BlnhWVdhWVPUNkL5e4uIn5wSUFlpnbzkmCYggLgYR9q3Gs2kNo5bwB0RmtUTNEmFhLGyzTEcI5gTMmP1zmLX8ExGXcQJC7qJCi89bpWKAzQcm9FsEyj16/fr0c5eHkwEifCK6Ih7iy//4h8NR4OfLnw8pqK9CvXz9D+cE2P0EBLK9dG4uPPjJP1J00yVzRtEMH2WM71m8s1lZei8GDB0v0ztM7d2Lr67Pg17wrJKBgxD4BGv5lP1hWATtvIbYvNNQL/KdrWtCqRnD5SXCM0fnDjARbYJkXp5aHXv1vppNq016M9oWV/mKuOoWiVHNzc5MivY0uNJLz8VTTRqVrAgddT+Jaxg3JsdMxoxcYHPJdORPeu9fiyLQJElNnUhMWxpQtfMPTqOVTBY+kPIBu3bpJUSgpx1ExOhO///57TJs2DU88ISfa3nawvDcGlcon49tdyzCgem9cTklBzzYtcX7jeiTUCwSuZiK4VhhqB9j4No2MUZ1jJLA8vZ1MjaS+gp5ZAMtMHjx66wwa+WlE9Uj3IRNMNQEsrz60Gg899FCRIsvnz5/Hli1b8MgjjxSkTdwHy0V88ffQaUyLYW46ReZooaGhUs1lOrree0+hG2pRoAWwnJAZjzGfDcSfE7iLFYxOcDqLqE2iMcOR5Q3MC5Dr9RYyrUI3gTzbaNQI7EgFJsNKiSzfPrBstJEGjishsMw4Dn0jfmpJL5bJtZAyOOX0H3ilDpUHFeM5TAmiA4LRPfE8vbxkWxFTzWPvW/YjWvbXKLI2AKJWR0n5yqy0Iem72DA9sMxT6uYk4+21y+CWzDxIb9Tt2BGN9BzOFq5PPTQGyjUxJOlou8Cyug+hE4j9aa2fiCnEElx6bbsDYBmPAg6ODtbBMtuqlGwraHZ+Pm7cuoaka1fx9/HzeDS8NyqV1QnvqxWd1BO1AJ6l1MQKQBbemTGwTKEGvghTlRpbY+zO//5TNtIHXEWub3l4P/ckQLA8E/gnZzM6PdUS352dDU8nd3x16ncpsjx27D68915jOT+ziFYQWZ7pI4EfGnMj5s+fLymItmtnIJ+SOSSMHnLyKApYtgBMLT5SUcDy+T1YfjINfgEeaNm6DTxMwqhmt2FZlIULO0verLWf7sCRW2ckB0UhKyWw/Mzud3Ej8xaWdZpqKtNEumg/IPn0Hpyv0RpNvaJx9rITaldR5biVxVYUsFIbzIAsJ3lBY0S3X21FlnkSaVBqVQJt2S9b409T1Z75vitXrpTOmjdvnkxpJl7hPD5V52KrVsmiSkJdu+7du0sbIG5+imXvAy/elGkoLVsG4qmnlLpnXB1ElgTVGLlXUj+JJ4HrD/rhg+HDcTrKDRuWi6jNYIs+AV67sQ/vvttIrvEt2LRpvKFsJ06YS1BPnao6fZQDCF6pFSCaRlxCt1/V49VJXdlQFVxGL7Js8NFK6jDWM6SaMjcMDzzwgCTYw9xDRhq3jN6CB6YyOV223PxcjNr7AX5trUxmxF+JwEv7v8YHCW3geOQw/H74EC41KwP7SDBULB1YPnM5ohGN7LwcnEq6gJx3U/EbfsMHH5CbaW6s1RvW/nU07yqr5lTOvL2R5eTkGBw/HIXksjmI2xGPWuFt0bImS8rdwvpfZuC4dyge7TUYIaWkHccc/I8/blpksKw7NvTAMtfxf4EFIQswdOjQIoNl0q/dBTYOS0fl5OQY2nyW1Di+f53b2wMEy6dOnTJ7x3v27JHYCQwGUKCxUMjUAlhmyxvOc8axYaI3R3kexhN0IpIWwTKF6xhcUJl11sAyb8FvgOsnlwO9tdFSt3JJ47XVyCaFb98Cvg8pgciyNm1LdXSX1it+VlHHV6/PPnkf+LCMufC0rdsXgGUbB355aiYycjP1KzbQl04nBrOwuA+iU4/rJPtXNXuEq5RzLIFlMjaZgkStF6ai2LKIpNPYcWUdHg8z5w/Uzc3Eypv5qF7OjnpRmptpt73qz4bBMolu2jFM6jvFqsRHYxYb9yRaWrzewxMsk+lm249gq+tMv1P8zVRIx/w8UhOKCpaRg0PbjsDT2xNhTcIQFXMDlSvpKCtrwTJbILbJAFhm5aSW5/Nxuc+jqJcQ4eBw0r8aq5+h7s2L5rmZB5QkbQpq3SvGIvKjcpF0LRM+G5fCQSmR82+L7WiwtZZMI1Tsi1Mz0C1jANzdnVC3rnFFO21X7N9/A66ujmi00L8ALPMYquMyr/SZZ3SAovYiWxRRCnqAFDajxS5X6weLB3Cy0aN0WrqIAJbnzLmI4cPtU0e1Nhz699+IZcvCgReBTa/tQaNKYQhw09lx2gOWeUOqRZoCY8ZGpJrbrYBl1oPdt3cZ9sTVwOjeDeAoUlO0Ct3qHYyCZU5MLP1lrcRVCYDl9NwMid6qC5Zt9UqtWsA5E8WYYDksNBQ/FBcsk1qlVqMSU25IT9Z6NcV+EpK/HCq/hvyoooHl4/1vITExS1LwnjzZ5PEolEOtzT0X28rxyDIKRTWGG+jhZSRfFNHgYkU2QWkbF0eV7c75RGFP7szZifYp7dGjRw+zjQKplASskydPlsoKqXYj4SaWR2/Ew5XJgZJN+nrr1AGumRTSubfRW4elXHquKNwTu0AqNcM6vQUCX2SXqDTsTz5G/tvvFlCfmT5glfZegn14/cQJHDl1CZ2aeWHWUScM7hyAOLdqCDx2DAdruiMyuhI6Z91E9RZGCt7b17CUlBzMnHkOL71U1zpYZrpmJcChqlD6hHmZnEf0nNhasEyGNlkOtYC1s9ZKUf6pU6fipZfsI5EyshwYGCiBZVJzaW+++SZ+/PFHUDjsvv1v9oAKlqkvkZWVJTGYVIE3BgLakGWmjSxzI0+ySKHxmY9Gc11xZFiWWelDqecsgGX+tOrbl9DrZR3eNFk5TD2g2QLLbJO9RQYY8Wa7RB8rnb8MbLSTWcTxdr52s/TbOw2W6ef0Bz6saR9YZrYX+Sw6rHk7e0MRMWTUnkUtJBQiGAW9GA20w3TBMgHkJsDBwzhY5i07LA7G9oGm9Y5/K0KTCrXeEljmgX+O64EnvlSEh/SeW0vDFvcznOfFQJs9qYu3GyyTIRkOOJR1kNLC1qxZU3hOUJ9fG1lW/56fh8ysbLi6uekzzAWwTKeNu5Ob3WB56tl5WLToC0z78pYGLLe9WHhCIfo2IvBjx4Au1UOZE/FaOrKmJsJxw0Y4q/Vk+wK+I1oiacg+9N4s1yZl7mxJgGVeq0aNxbjw2EAzsPzFF19IlDVDm4nigmVrZZr0Opz9xP3xQgbfSxYsv/vuQUyY0ERyIEiiApa+fe2sIbRJWpDoAJADp7KVEFiOO38YOd4VEH09Ba0aCk6C4oJlttEWbaiYYPmNZV8i0M0fb9QbaQaWmzRpgp/WzUJj/zB5UrBkOmB5XWgoYAdYfmHfRPzYUqO4waiAGoU1Ilyl9pOweygyWB4PJL+ejW3b4lCjhjfCwhTHF8eOrOknGx0jFJETzUhbjUxY9JCTGcIcItKxRVZQaYJlke1Ap6YaaaGjlfQ4aokpyul60d0ZM2YgMjISvXqZOmIVGQgWukn8HKWjFGaDWZfyWqw8x7SBH4DVLqvxdMDTqFOnjpSfvm/fPimqPfyRXnjNNxiOj78Mv2plpYoytxMsG3mtJXVMTEwann/epEswYEAoKlb0Qq9eFQE6pbkD1XOo6IFlNorOGG7ctaYFy/yd+o0nZbDMUidkFbz2mokyb+QZWYOdIJnpErU4hyh2Hywb6b179xgVLJOGHRsbK0WSWXObtnv3bn2wzB/pMOQaLlryVfy++XOEBXVF49Z9zLeVBsDy+KPf48NGgpPHHrBs7ys4qejHUEhMtHsRLO+CXKmFWp+iHoUClifUtE+sjN1RFDFsi6+AwlVkdYnaoJTaIRo3EZ50T+defmVnRshkW/fzm+g+iguxxt4DHD4pPlhmdiD5aKb44Q3s3xmNFu3E8hPWB1uxwDKdQmI8gVsd5o3TuJUV1aftAct0DNGZJFY7sfeb0R5vLbLMYx2BLp26SAr7dKhbLMGll1R/4yzmbj6Dts0C4ePXFIH+OpF+hdE3cs/7qOQZjImsMiK2iayR/YrDxsKzHk88h+onEixElovbQXfB+fm+N5ByJhkum3bCXQXLrwHPDnwfGY6ZmN1Ocb8cAi7vTsG/TrF4/nlj9dcsPZ4Eli8MlGkMCmhg5GbZsmUIDw8vVKqn0HXolODmkmxwW3RfvciyvWCZDVCEq0oaLC9adBn9+lXWBcvLojeifyVB1UureCCKaVE3gRFh1YoClhlto1OauX9U13gcuLhrCyq36YRzp06jXj1hdrEElqkOTQEOkSJkaSDYAsviu6MGF/PMjda0p1r3JWBmxSV4urpcA0Kst8y+nRPxD+Z3sJKQpQHL2LAB6NaNxe4KPRFLaL1zZAreqvccwnxNoVK/ha1xtNdShHoJFHZ7v3u1n4SJ8PEH38PstVzVgc9P/oqqXhXxSBWNrLLefZg6p5aVkHXDZGNg1FKdb4Pt7bV5FFZ1tlEAk6UuyCTmYkM0qVXuLC5YZi6fKm5HvKUoX3dr/Qw+HvYy2gQWXqhZ6ke1c+fOYeLEiVKpF9ZHVY1iTT/99JNUc7eg/mQE4LjbURInLDCxT8keUHH1448DpGF+ZWG8qbm4LsBP3/8k1WdlFBvBT+L90CCMnDsa5f6chvQnX4FftQpwcrj3wTLnUtVWr2ZSnmwhIR748ksd3U5G36kUS1Eb/q/WFLDcf0x/HDp0CJMmTZLrHVsCy3RScF6hCo9qAlimF5/GDQrVye2xzz//XIomi3YfLNvTg/fmsRR3o5NEtZSUFOlbTk1NlcEyTatYrAOWczISEBUZhxPX5yC85Yfw1Ga+WZgnGVl+4MXP8duFv+Hu5IpRNZXBXVpgmSCSc55Sbs/srZUmWGZ0daMx0SHdkWSa8uX2q8ZpR2/vcreAZZb15DotMhE+ABKGn0O+UxYic13RRHDQic/uOLc+tnefjXblZNnlf74ZjT6vih5y5ej3gAHHB6Bp06aYMMGAtDb93vtG44mwMajma9ojapnhNzbtweGgHLTwc0O+ayhiohNRv2ktXDl9AdnBPnBKv4Jcr6oIFWoxK6WfdRnPNiPLfJwpwvu0JstuD1jmdS1p9hR12mLqAqcNS4rYjsDjjz0O7lWsgmW9kryx+7DknA/q1MhHfrYP6lWTKzSYGcc8+4qa0NEbMKBSV3OwzB8YNzX5WnSf1FjOclE76U6fR28LN5Rz5wIqWKawEr1UpMkS+NCImccB9eotxcmTA4rVaktgmQJfx48fl5LYrRr3LVS3LlxetvBpYnSSvzKQyDxVVjW4uQG5SZ5SFaQOVdtax2EKMJ079yKGDasuqMAWqyukk93c/kRm5hOFIss1lj+IZ2oMwrv1FT61PWDZwMDWbbla01jpp7T4SMz6awlq9X0S3aqY08Pzm+RLomMOWmJHHxtlD9Qb3wawLIp3iWDZar06tX3nzwMs19OKhQupEtqd6mCAhweQJtaMkn8u93d7XB9kpMi0nWNGByzjm2+AV16hBwAzLizGMzX01K/svI9yOMvsDK/ap/B7tXG51w5+jq+bmQOEQqeQOcENCTeMXPj1zErkpOBw1V9B0YmuMitNyhIgFU2j48R33W3jSKwP/02KForiWer1xLHBv9Fp17GjSaGMInHffPMNRjuMxlQ1CYpeagEnF623lbMeBhZ8uwYPV+8GlxyTwAHbld8yCXtnxqPh3F/h8QlrbMl2L8eGbBYAACAASURBVESWRb/SsGFbsGCBKcSbl8dCrDom+qJEMWCytrhJViwf+eZjdAdQtUNVXBYSOt966y1MmjdJP7JsCSxvANb2XIsH1xQPLGdkZJhtNuPiZBlc0QlTrDFz/+S7rge0YPnPP/+URPn+/fdfKbVDMgNgGRnx2HY2DWk+W9GjmhoOEx7XClguNg3baK/yO+Xm2VpmgVLxgOQdBkTtsUJVkERRKyNgWZxHWGWPEXDVxMCC0UbVAiacu4ORZXUvG7EBq0+XwUMPNcDW32cjdUN9uE4oB4ft2xGdGIwHXn5Itzyw9jGtgeWIkRGSY9jQPkm58B9npmBEmMnTYAaWczLx9/az8M+LRoV2efj1lfMY99PLBYrlf38yHGs838T0V6n4aTKrYPn1HnjiCxYEtiJdLYJlXtYSN5xCr9xLGK2MW9JgmW0j3rKkwVQcsIx9WLeuCrp3KwekpgLeGgV03lsAy2YvQGyTAUzx/w8skxJEqjOpiZoUtJIAyytWRCEnJx8PvxdqFlk+ePCg5IEtbbC899xsOLj2Rt2yLnDLz0N0ljOqeHsqObm5SE1JQHpqGlyyc+ARUh2sUy9RLviBNAUcHWfB4kbP6MQrHFcAlllDlNQHpUzAiphN6Fuxi+lILVgW2kSahllk2cDA1m2qBixLxxzf8H/sXQd0VUXX3S89hEAICQk19N5771JUmopKsSCKAoIdRAUUVBRBpSgiXaUofiAgShGlV6mhlwRCTUjv/f1r35I37+a+moTiz1mLJfJumTt37szsc/bZB3s9q6JCQiSCm7SGh7KB3fTcLnz7wiqspziYaPaCZS60lKPXqcgjXa4QIsuWwDJp/1LtSx17+8h0zGg6DrAEll1dgX37qM7lxNs2P4V5HqNr2qi3rPYThVpUDz7B8uefA7ekOlf5bN6FVRhZI39dZnsaTH0CKrA/HVJYvGvhrqQ+c32zJpFqCyyTiktQzHHIvKSuQN47Yzq46vSjRs25c+C8Ihpptc2bmyKXZcuWlSOHah45S/mu7I+us7piwYIFiI6Oxvvvvy/9V4+ebU+f2nPMzJFLUXZ8IAbvfARQRFEJluP/ugpD7XIo8e1HuDbiKZQJrg0PT5d7EixHR6dj7FjWmQDc3V3Qq5epbF67dmX0ldOFfpccHSJxycqn8dy+CahTshrerUs1HvqyHpLyRFmbmjWO+Xc6Ocb4jMHsI7PNr8sT9MAyx+UzwK1Pb2FPK9nxVbp06UKJLD8Ay/Z8Bff3MVqwzKehsCSjy6+++qr8cFoUSKYb/bGsrStZIhKuJcOlQjl88fIQvDNpCoqXr2YOCSyA5YNr56LlAOU+YldSQZ5zL1NemFrKvYSezLCl7mfOsDiNknTTSkMH1jtXAcsxCotTcRfY9ZLzlaC2BZbFecRfKU2o3olLmfNSO/JVagChF2Sxb3aHvaZW8zGpWthzZhaOLl0O75DyiC1VAVWnlETka0moXa80YqMjcPz4fri1G4XuXf7Ahi+DUMrtJqJhhL/RD/51O6C+qANi4XYWwfIUIPyZgoNlErzoOqfkD9l4acnJuHBsJzK9iyMmNwBli2ehTN3G8D6+A3tz3JFSrCQaZAehVn1TnSxrYJmX/e2zYej/rpWB/F8By6uAoROGYvnl5VJZQs4zuqYXWbZnuD0Ay3b0Ekc0FXcJcAwGXYqpdJXTp4FLl1B3dAJOR+h4Ou24lXjIxx+fwAfnG8o5iwqlZOnSpQgMDLQOlgkCuYEiiBfKF+venjx77tuU0pogBZReUAu1pzOSbyIhqxiKuV1E6NlU1D19Ap4lKsGLYDk1E/hyGfBkJ7i8E3BHwHK+Z9KCZVFMi17UVcLiVYhgOXLfNuQ27obcW5uR45aFuOSeaFTHPX85K7XB9oJlLr6MFom5I+JDMz+HdY9VzOYBPL9jggQCW+nQac36i2oi3CAIZYVIYRlKOiwxet++Eu1fa5eSr2Lv7aNwMbhgSHZtU2Q5IwNo1UrC78HHj+Ph994DhCifg8NfOvyj0G9Rwt0Hb9S2EGFTLyr2E1MgqTlGsMxcSka6WQZLY/nKUDjTQCvnsCzSq/9+jA/qjTSjnVu9Delj3Biqai979gDtuJvSmDWwfATYMHJDXo320NBQCciKRpo0wZJq61evB+iIEk1P4E+sWamMEfUUzksFVkG39Q7ImCS9mNFqASzvXJyAenVdUHL958h57x3AwxMe7p5gvWv+UUuL2bp8Yf1+8mQcwsNNId4FC0wieIGBXli0SKeigbbUjdj/mn63t51fnV2W9+1wHDRs2BCvv/66JBSp2q5duxC6LRRndp+BfzvuoAVjdIngmCk9qpHaSdCyAljguwAvvfSSUzRsXo4giY4YOmwo2EbRL9qDyLK9b/j+O04Fy0znYOkdGgX7WErMYmSZ+xKG4QS/OD05ybcv4aPj7+KTRrPhEaihTlrYFNsFltmoYKmapbnxk1ZFG0mcEqnKTN9RCFa6b4VrdZrwC0WQVPH/9YAjYJlTBadBbk3NpgZtuST2geyXk83JeUT3ecT5innMig7mhvVyANBBLS0JMMoB+FSkxKXjSmQ2Ktb0h6+LG7ITopDsXgp+xdzNSoLlHv4T/4vzQruKTRFWdScSbuWi9nO94RZ9A7m5abiwxoAeba9jXXoJ9OviuOOeAl/B1RqhYn3NfP0JED7YQbB8/SRWR23HwCbmjhpb5EFbX3g4gF2RB3H59mEsDVuLsL7mC7lNsMzSjszHVa2wIsu8niUxLVsPZel3a5FlnrMcMAyVo+gWI/6/0LuraG842g698sdim+xI7fxvR5YFsFzCYECiyptjPbRkgfPGOoEjRyIFnvhq1ll88IE5XcLR9yKB5ccaymCIWfzcRy9dKpVdaGEtYucIWCaLTvy26IzpCyxfvVzOZdNY6neTcXXBClSOiMTxpoF48+kQ/NNvHdyZJ5toAI4Vl3Kk71RkOV8DqcUgslwLCSz33THaFB3mgjdCEXvi4sNuyr2Enz7dhgrP9kDrcuWRnJCMgNKlLINlXoPaIoyEWjNbYJnnijWyFbA8r+VkSeHapjGVQChTaQ9Y5jVTstPg4+ZtHlkmhTIoCIsXLZIiBKnMXV5f8NU5T3nQ3n5SwTLL0hDAWwDLNvumgAfkGHPRfNMT2N/zZ3i62JlITk8DgTCfYc47wEcfAcV0FBG5caSqahtIkcGKFSuaWpsGJGWTM2Wy8+fPIziYuz/ZPL70gOdMQbiNHECxRjkPsqbCXsC+4ek1N/TG+T5iMpwdF9UByzMNBqxpkoPd82/B0DAAxg7tgYMHJPrxnQTLL7+8DytXcusCqYTTsGEmypGvr877Jxg2iYbLdUJFK+T+5zdJ59fw4cPNtAlycnIwdepUqf5tOz3HDMkXdDKqVohged++fRKDwV1aQIAHkWU7voH7/BCWB+M47NOnDzw8TInGZjRsbchUFywbkXszAhPC38dnrX+AwYXUMcEslNizGyxza8cQKdWP1XR8KjGp6yX35DpszbwWcF9lSs2WQasYvOCjC1OwI2CZAIs4W/PE8vW180hhjBdWoJB1bE2m3IezXBSfQ3mV/Ge2y8fB+5rA8g6sal0BxY+G4qZnFbyERriUsx77DC0x1CXY7PlyczchLLwNcq/8hK03DahXsyWq12qGoDLZkmyKe3d3GEgdztdR9jdu8diOeGG2ppb3J0DuhFypGgRLJ5KFZ8viog5g1rFF+LCHmrcpn1FQsMxr1N/YF4d7/4o6vz/qOFh+g4EFofX3MlgmBZvg1JLZA5Z5Lr/jS7bemM7vD8Cy2inZuBR9CUElyqO4R3HEp4UjJdUV5y+fQ8v4h3Az5CJm1KiBt7/7TmZes4STsshru3XSpKOYMsVSJrp9L0kPLNMDTzXaYcNYCNmCMWWPG2lSmSzMWL/8ItfIRD6wfAQLB7bA7ZrVMaFLF6BhQ4CUWtWa1MGtinURGBSAkwln0aiUEPIkqKd3dbocfF+1KhyDBom1dOx7br2jFi68gHr1/NCmYiBAT9g3QHjyNfi6+0hqznmmBctCm6SkTTGyzJPsqI3Gwx76e7hU369TGcU7qdY0VoTQonf9ikMuIajtn43gqm3gLQpIa6PdamMZwKVKozVzAixLzhV7rSOw49d/cSrhAjoENseJjQdtRpbFSyfcDIWx1zPwO34MSEuTosyLN2/Gy6NexidHvoOfRwmMqM7OKmJjlJxlfCnvzzxf5l7NN0hV06RlTEdwzFaLpp6ch4n1i6iMDRcnU8lmoAmFnLYCXg2Bk23kZ5nxMUAHHPcpr5h2KseOHQNrk4pGIERqreSanwdUnlYZPXsJhD7mo4l1zLlC6+hD2eqTwvy93NpO2NTlezT00yRQW7uJDljGmDFY++8h9E5dD7fjZeDWoAEQSqlWFDpYTkzMwrhxcjTMxcWARo1MkdguXYJRs6ZO/SVxk0lKvJpSQfFGCgUWkVGAjerDqs2fP19yqhAsa2327Nk49fwpBM8MhteqxtLGq15JBexbAstfAF8EfwGWAWKVBkcFvtiGJUuWSEypbt26wZs6Bxy+D8pHFdGIuHcu+/PPP+Opp2RhLaZuUAmbDAOmg5CpADvAck5OMrISkuH+WjBGD38E33UWtfWVaBn3ChqLCj+Fo38sQs/RmrKClArg/kHixCpG9WqCZc7V1J8kQKZcDOdPS8btEjWhqL6s0ZPkVEA8y4Cb1liVkv9uG3bJ2IY+epO8onI1shC5p3NUX5YIl2uOajxf3DvWBF4RovqM3ahZsCT4iMUarI4yYy4iLp6GX1B9KCLo8hjYuROTMjriW0nPMAlbs/fAKwg45wEMalMF649k4PrFJLwyup2Zf8KYEIpzCWVRu5KJlpx3f0YQ6YOTtUudNktgmbWy27ZtKzn7OH/atNunMOHEl5jWbZHZoYUCliM24dTuN/FJo9fQJagV2gQo0TVGnZdPQ4chYuhY01ItWLZUj9rRnGXexsHI8tnEMGy7tR+1S1RFt2BF7E9sLj8Oa6Vw7wZYFtv0/ymyHHUzFK5ewUgy+sLHMwzuPnXhx1qj9KyRrmqNhi281MIAyxMnHsXUQU3MIsu8BZVorSrw8YWtzMWtDeHw86mGa7H74JlUEj5la8Dfy10qPVXZ3R3juz0ui4BtENT8AjsBq4mygUMxJ9Fu62CsbDcTj1d8yOZcIOVwExjuK3ywzJsvXXoRzz9fHVCUMIbuHSdFONd2FGomasEyT1QpzwUAy/keXgOWsWcbrrTqCP+0JHh7+8HNTXBlFgQs88a2ivGJkWUm/ZAaZir/bf29KZFltWQCcxiZ16ha+/btQccKNzJ6ln7jApJ6PoHAUGbOyEbBICrd0riB/vvvv80iWeOPzZRyfZuUUiWnbQ+tfEdwrKlGQSyqOtPVrtYF5m+GivAvnYWwxwbDLzcRWGgrjG9+l0Z/9MfomoMxorq23oed7RXbGKsAefVU7tOYe0+x+1OnpA2jZNOm4eLmzeDwEtPHqlSpgkosyaXY9je3A/RDEQSrxs+AyV80etP/i8YNEHXaiPcY9aGxxu/27UD0IeCmF1BAsHzpUhKuXTOJ002efDSvJ/39PbFmjRkXVFblEYVxmCsp0i2L8F1cu3ZNKt1EI6VZG+Fg7VrVSL/m2sFvUkvDZs7xz9d/BnYDfXaMxIZOAmLQgmVekNPBYODGWzfg6ekJUrydAct0/HLDef36dTDiyAgzo452lUf8L47v/yfPJIJl8ZGpf6ALlnkQi16Q1aC1T4BX2umAZQbwiER0gO3nfUpj/AbGcjVGEo+oS0lUSocWsxbI9iFoZsTZAlimPJ1EP2bptodkvz5BsGqcClhrwLRamt9flauwNQy41KlNMjuWWjqs0qEVpmdglPsfZoPQQc8ljWUPyWLiOsIyQYvlSlAyNwagO1Ys+ufQNGbMQWJCArz9/JGZdBsXTl9GeFw62hsuIqvTMEQf34IGrXogbM9abEksizp1g7E4oDJ+UAD64WOnkHJ9Lxo+9BL8PICbuZnYv3YXHn28m93FPqS9KOfiApouWOY1qwJtg+0Dy8bMJMRGueG7yPfwfjNTGJcl9Fj68LnnnkOpUqXw9ddfQ5yz7W06pYL6H5+F4dUex630aDOwfGzTUjTuZaWMh71gmY2hfo4jZEHqx7BCiQPWf+cY/Cbu6cVzbYHloUCD4w0kEeRvv/3W8jpSmJFlsU1MTWDszooT/D9Fw841ksJhgKuLEFGlAhw74vp14NAhoL91tetCA8uTm8ieQmGRWLt2rVSjcPRo1pbRMQksp2Hr/MWoHjgUFf2KwxU5OBATitaB8iyfMGUKSvYfLm/ynha4QSoIVC7Lcj9lvYlOdYz7KZPwrDy70soXPliuUuV/mDy5kRlYzszNkvJm3Qzye+rx94vYcmihOQ2bP4j5wS8ooljq49gZWc739FqwnL0N/9tbGg2aVIGbZzFU9RBol0UNlrm60RuoerEJImyk+OY9DzEaK/UoHniOrcceM6lGlytXTson+62bXL/s2gA1YYubiiTEpnqi5MPt4HpQTr56+umnwY2Qm5sbxo4dC9J/GS3gZli1N498hgn1RiDQU5MfaW1C1Sr5i4FVokrS4bROhRFvwrBsBf7adwvdqsYDQp6mPXN3VHoMyngxucVOI/1fzGET28ioruLAIDBmHWvVYmNjJQVq1RgP3hQaiuu//QYoDBLWIvX1FXi5ejnLz+Sva7ji8u8YXJkfwH/ELIHluQyphAPGymZgOSfHiL59/8bGjflz1sUeGTfuMKjiT3vttToYPNhUL718eR0a/ErBw81LfypcjUCyALQ/W2+qQgXTx8CyO6Thq0bwLFr58uaiFZmZmVLecrVq1dCyZUuppBe/7xkzZsgL/G6du9PRQ50/pgioVkhgmaWrCLY5b3B8u7jIZcYegGVbo+D+/l0Ey6zLrorxcAw4DJbJvNmuA5bZRRaQqd1gmVEs7nHoc2Jerg5Y5pSvZn7RzSwXK5RNbyqgD5UJMVo+Db9qLsciuLb0lq2CZT6zyGzjRahNw1AwM7O4pKUAh3yAAczJDs7D9iBfUSXCcEl1SO8rIxH7Dx6GV8Uq8DPeQkBAY9yIvIbyZcvgcno2fG/eQOrevag0YgSuHduEGo16wWA8ih27iiPnyj7MGjAA65Q1LjU1A97eXDRd5aoqRiMyMjLg7uVl/9SqFa6y85NZe/UvDKhokhorFLBszIEx6iZivH0x6cgQzOvMcjqsnFMXvXv3lmqNM8c2KSlJ2jupwQY7mww6aWYXIVhOuhwD38qlHQfLzoppWXpwOqq4Z5fJXfltKLBx0EY8+uij1sEyUyI4vJSAhb39LKWs8sPl/ks1LYC3UWJLHyxvCbvrVD+7O8HWgSpY5nFiCSkL502degITJxYsZ1mKLE9tItcVMwU3JCEM5noxgpfP+KKoeGij1hcOHwZWbwRemSTX2KRROZrns1avaGIOsIgdqPRoClzka8rgwTuxYoWNKvC2+l35PU8Nm//PfTH7RNA9is6Iw5dnl6FnRDt0Cm0h16lVTQTL7BuyBFTjymWPEJq2nZwEyGyhyKwtxcx89R2Ui3GVzZ8Wnr9HbEWWubrSBaxiXEfAMu9GD7NSSpD58GfOnEH37t3z8hf37NmDS/EROL73CIq//5GsMA0gKysR2Uku8Ny4Fi5+fohq1QpBQUFS7cF+/cwHUeXKlSXvqUXjwsa8NNW0GNVangrP4Rhl4Jgghv4gYs8KQGRkJE5OPIluFbvpc9/sHH/SYdwsicJ32jYS5TZivurH0qKnGvuPf0R7CS+huiqj/ywwrt44ecwO/QV4xAAMHAipZjXp1iNHAqWEVAO6+OkcEem9BDIE40JFOQqYJWWnFB2V3JG+K6xj9cCytJtS7BMjYJgGPP88oLAhOnT4E7t29cb48ZQIF4ZYadOOkorUDRsKfczDuAgqAX/pLPF9c2pnGKgI7PTp01i2TA2bA998841UAUE1Mj/4fao2bpytjyN/I6f3no7xm8bjjTfewJdfKnRUS2CZp9M3LI59ooAVwI0tN3C47WGpriXL/zhqf/zxBx5+2FxRnmkGpHVXr64pM+HoxR8cf8/2wM6dO6X1hfRrshy47tDyIsv8H2Z4cZ5TzVJkmWnETf5AkwNt4ethXrqxwGD5TQD8PEhLPg+Mp+MoCygtMLeITR1RsD6hlGslT0h0wznyFVsEy5o3ziwxUWhLnMIIzrkd4jaGerAMOchvwbpl3riBf8OT0LRdLQl7q3Zi/SpUf/RpZETeRHp8BK6n+iPpynXUqBaNg9f9UMPHC54d6iLnZDg8g2ujahkfICUcu0/GoW3LpthmkImOhZL4xPdDRXMnbPCet7GinUnL+8qJXfALroySZQRdEACxfrFo4NNAClzRBg4cKLHw9C0b6ampiIsxYMyJ7ljY+gC2btmCn1Z9g6ZNzRHb2bNnsXIlNzKOWZvQb7CvwWi03TIYe3uYNrk2I8u8DffyinP/6q4/4ftrTZx+IRshqccQ4VYBsdcz8Ej/rncfLLOtHLiWSuLaC5bpF6eHQYfpbbXX2UcBwKSU2Sjp7ou36gyT9wkiNdwpsDwmTFYsZcj7fjd7wDK/GblMJKYuOIGJ3xQMLH/zzVl061YWtQeVNAPLpLUePHiwYGCZjSxThooqpjfDkkjMMSDdPFt4YQJQt/Yajx3jSiLbsGEyODh61N6ibLYHSB4Nm4cyRURV8NaeylWIfCLR1PzgAoDlkN+6Idg7EAd6rgIUITSwvLMtsCxQw6lO2z24DRr41ZSjkPaAZebcMIpv0mcyf7ZCAsthYWFSxImU65dfVupWK3ciXfL333+HOyN4330HnD8PjBiM+B7PACGlkfXNCpRZKlds1ysdxIj1saWCghSZo6ILntKe1YD4VMD35gW4FvMGhAiadOErSi5+3iDTGaPMKOCe/RHgdv/bKDPdlNV13OU4Gi5oCJBdYMnItBBzvkVpAFLXJgDsp8REqv7JRucVKa6iNS7TOG8ukL6DxsJHxID6Nk0DViuAxGMZYLRBC9CWRGF5Hz6TCV/Z/pju1yPo2WV6GlXc+W4YADYYJP3Dg3XrwoOihH37AszVpd6CMhdxbtKdixiUVXmHPJivUQ3U8h52lBcRuzKTFM4cIDEdCNsKlG4E+NcGSoUekx0gY8dKtHEqAYsAmA4m0Rj9ZZRVtaNH7ZyE7X2vnwC1f6wtOXaeeEJQIaJQK52RWtOCZf7+JXB79m0k/JUARrSdoWETLNORRkVucc7Ztm2blMf8wP6bPUBAwLWGtHuyHciuod2+fRtkQ/j7++cHy9yXkNZpjlmk8xwFy4tfbY82k77HNxFrMLe5rAuRZ0wpVdP6NWBZi9/v5ttR8LuZLmM8ALJqVeOKbCWeIR3GrZQ0jQq+1sgT+7Dx32O4HOGN994fAtZDL5GTgpEzVmPsoI6oXTwV0QFtECTkNV848jv8qrfC+chkNMi9gt8PG9GhQxPg1gWUadEiX7Bbr+8IG+n35XJI/z99JWJGi139TdVxTv35ErrtOjvfQXpgmU54ssPIymGA4LvvvkNcXBx69OiB9bqipplIiIvFrVuumHDxUYzxXCpRrpu2yl8T9PDhwxauYb39hlPz0T3yIKLSY3H8YS5esp3bsx5+wSEIqka3jgUTwHJ8/GZ81+gGnjk9GKWzdyEquRMyo0+gUqNmsoYblyrueRld1fiX8129sCPLvIE1sPwesKvWLnQZ3gUUrrSoiF1AsPxt7kqMqiHUbBTb5BRYjg2TBZXodrPVqc6N4zt31lWlhAbV2MTIsuiK4yadnH6C5e9OYOLsgoFlXqdevXU45dHPDCxv374dLP3CRYYbjTxjxIlMTVLpxFIflnpJDyxT5IGRTCs1zMXLRUamoWtXWU579WrTtFy3rsbDWwhv6m6D5fjMJPh5KFRYJ8Eyo329y3VArRJV7AfL7DuCQDmVPL9pwbIQKbar25XjSV1h3qMe2L18+bIkLEeKENLT8XtYmJTqpFqsuz9KZ8kbHktgOet4Vt7xjdo0woq9YogfSI4Djt4CqkZeRvnHmgI1awKN9wO7lNMIZMQqSnk1N4WGsJ9YJekJIPhgsBRZVo31eLcu3opuX3STk8ZIw6FPh8rmqrEctrjI1gVu3rxpFskjbZD0V9GYd1SshSlOUPezuoDoJ9Jrq3gBFSzPiAcm2Ph2+Hxi+gN3SMzZLoKSz3aNnzt9EDMcOJSYdkAx7Q8+gOGTT6Q6rZVbLQS2PW0GlvM1T5yzqdcnhnS4AxWF0Bx8tphzQFIu4FcWcu35Hg/BPfYG3M+dloKzF+rKA4HfE/PVVKMy8GefmRLsateubQaWHWyG7cPfA0IHyaWkzDYUDoJlMjnmPjdXEpdzFiwzZ1nMoWbjH4Bl26/wfj5CBMtZWVkSM4FGNXQ6a3XBMg/gXG0uJiydt3P/H2jSVCeyzPmBBAXmGwuWlhiLfYfX4dfiV/FtCyJwwayAZeIwwhtb0/mdeDecqjgVculQjVOOo9pePJcwij5XpfqT5EE8fdoPhhuHUaVzZ1w8sQ/HD8aifKMGqFPVGwEBQXB1Nc81MeZkIzUtEUaPkijuIaQwOtAZqvQDA8OMgjMX19QmOy9EjQXmZRdgHhfvpAeWP/nkE0ljQbQff/xR0o/QA2gqc4LHX0sOR/qtHGn/zn384MFi8WuKUkY4VYKRYLnzrX2Iy0zEsd5rzNo2tbsnJv6VYbkDBbAcdXwDDn49FTXLxMI7KBMlc7zg+tJhuPv5qoLncvomvSy2GKx3GizzCR8F/Hb7SelJRQWW8wWACwyW3wyT1ZGZD0knsbUadHZ+B3f1MEYBGQ2cMgWYJE+wmTMisbT7/xCXkoqs9AhEh2Vgj8chfBHyB06disfo0ZYK5Nr3JBJYPtVPppnK7FepNmGDBg1w5coV6WPLM+ZUk89PDGIeGMx/M6oGfyJE7uNbBAAAIABJREFUlrWAy0LzqNDNAZiZKauslijhjnfe4ZSmsZgY/Hn0Nnp35/PHYf+Oa6jbJETKzaDlxDEyF4/TVxOQ6VMGicY4dKluva/0wPI351dIIkxmZi2yrLJkVM0mKmByYtU4l22+HSfBstl1CdiYumJeAlf/1tbAMs8gK0AVd1Jr9dp8COUAU80GSYira9euUjkE0UiNlNSWmYf18ccScxvokOe3nogtSHmjHb766itdGjbzlrkxV40RLUtGivJjWGBiuTZqBOMTT0j4kONdUnG3ZEo/MR+T9Cgq9VKkjH8nvZXlcaQJlMdxCFcHvoz50gy4UOSM0WLRSCGvuMwU0pj60VQZsIkmqona2/fqcXwkjk17KPTakijsSp7vzC7J0XbeC8drwfKBAxj23XegSNUMzxnAoJPA/FwgSBlvZApQ3Ea1grwnG8+vjmtpOplo0ryly0YK2Crq5vwryzXdNXMULPN74UOJFbBIT1XA8iOPPCI52qjK7qhJEZamTSXlbn6bLItItfcHkWVHe/L+OV4Ey2w16dgED0xfYTkeR8Eyw5CtbpTCgRdZBkQwcp6J6TRbFILl62cPonpLnVwKESzzUty3MsfxI+DcZKv6Xk69gKTr+3EiwoiUlGB06V5F/sTi4pDpUwqmylopuJGUi3KiboVTd9M/KT9YhrRe1ki+gYT63XF2w2wEPTkGMccuoqx7NDI8aiCkZoBd0WLekRl+JIYxMukI3VyaMjUkNKuPzf0UBRetFItxtNvib13BiS0/ouOzpk0i90d68xMDBa6urqCzk8KdqlGgUy3FGpV6HZ6u3pg9/Ru8/fbbIGuI1+P453dArRdtGps9be4SdQiPx1/AqzUH47XDn2JWM1MuoiNgWbrX982AEUra0tLOwPMW5N24xDGbydr+2VkxLUsPTfkb8vUtUSbsAcu8NlXumVrnqNH5xvuLJoJlG6rhlgW+KITE6DIFUEgVNNcbcbSZd+l4I9Kz0uD+QjG4/ghEDRmCMssVJZ9pVzCq+lTMbTEJLrmyp+naoEdQ4ekRqP5NCC5elBNJM5NCsXv3YaDCU+jawBvIyUEOXIWqTEakZWfD2828HqceWKby6Jo1azBo0KCCgeXBt4FjxwCqHzOxhd+Dmnwjil8zSq1QnqVyVnbWjz527DwaN64JRGzF5l1ZyK5TGg3TN+FoZGfE+3vgiRbNkXp6G0as/AGfvL4QdSrqCOkIb5zU7iVLlNAi2zQLqLa+B96s/bw5YGYeAp9FTKgRKc9aRT9rtA5rI46TBMe0WGrC0vF6AJ7HciE3VXexfDcnwHLA/9pKNfdKuFsrBqm0X0kUIqWIVDhO2FRnpJFeFLU/CityVwAx9Hxxhlkv14lW2cdffw28/jqeffZZ/Pbbb5JgFQXoSDdlDjSpyxKfSs1LpmdSZT/Q679JfnRGcQluERZmXgavqiy4ZOB1LNjWrVtRdWNVqV2kRwUEBJiBfnqCKZxBQK/d1Ffl9ekwktOPZIVhOpzE2zlTl8/eGYtglzmhtsp+6QnW8DVp9oj23va+PE4LlhlY37tXyoE0vseadZyEGwEZljRnnX9qUrvopFSNJb047lQrVqxYXj1rUgrFqA8ovsWyTd8qAgHON6PgZ1oCy2RW6OlGrgPANGmxnAxztboAc3+Yi1dnv4q5c+c6BZYXL16MF1iGUTA6taR54IH9J3tABct0ShKUvfjii+C3QyYQhZwk5X895WkLkeXCAMtGY7aUvWFckAvjcFe4uyvR0SIGy3zB2dlXsPqAC7r6/oENJxoAFbPQr24LpJ3ejnMlUhFxJQDN29RBoyB7y1w4Nmy0YPnavln4aXdJtGtZGa5BDdC2tv1Cl1wyScQUv2jGbxi8JC/PpOZhXxsdAsucuziH2WvcTyh7C0uncO9C2v4Lc2X1w169eklMGDoIRSPbjEKJ0l5C3UPoXDQ05iBKevijkq9JkyGgWjXUKFNG0iJy1hhMmP9bVzQqVQst/BtgUgM5pEGzCZbpDGJ6mNok7pHHjAO6fQokRAB7pgOPWgkjExBzGeQ+VxvRv4tgmcKyFKnVtcIEyxzcjK8QczgNlpn/xZQodiTzErn+3eOA+UbCGRgMfihboixSMiMRnxqI6zE7EfJ1ZwTNAb4NDETYc8/JCqJBbXC69EXU/eonoKSsHXg8xAsHUs5jei83E1g+vw2JAd2wad0E3Co+Cm0qh6Okdz3UL3UBf11KRop7JXiWBnqJkWIA69ZFgJTmGgtL5EWWeY9PP/1UivT1ZX6eao5ElhmpflsAywR+YjBNTHwX8oMdAsvbtqFCt24IwGlcvOgLf/8bKFbMD8f/TcL1VA/06dEQof9uwY1jV1GyWhM0aNLUqmCxHlg+FncGjbUliDhTM2LMwKdqRQWWqTxuRZU/7/56YJkljzhk7BEZoPy+hi1mNgHoRJYJlk8+sh7BXjo1CMWThchydI1oBF0MQld0xdkKsrrK0KFDMa3fNFk5UEpa0TEFLPOXWbNm5eXw8jp/tfpLLh1F4oDKeOCqaUlNhPnS338PiAtHa7mT6HnVM9Yff56iToLp0cFXrVoFbtSYIylRyjlh8hXw+sxoENMXGJi07r+x0BkO/jN1+pgjx/5wFCyTbcWxdZdrJjv4xAU73B2YcvRbTPp3lCxqV8IElluXb42qnapi+cmTwPHCAcuMdKlGyihzykQTNzjcRDGqoGsnTgCkXitjuWCdUMCzrwKpr6Wi4YmGeOutt0zq046A5bdkZaAHYLmA7+L/4el0plIRWztnL1q0CLdu3cL777+vD5YtKRz/AZys/S9uukfgoYqmag6wEFnOzcnG+i9eQv93lwDGW4iPzIDRrRhycnwRPm8NDB290aRzP7hSN0AAy+mb2uCZJUuw2tI37uS7vMQcbumal7F9azSuxmfjiYGt4Y1Y7Fh/CknG4yhe41V0LiL+txYsZyYnw1C8ONxhRCaM8LBfg1piyhOz6mXIFjlYZsKzgNKzkoFYgrdoIDtLrtLi7gEEeUUDffoAdD6w6oRm37B5MzdnsuntOegkDQ42F5GxRsMWr68HlhlDYL9xC++sESx3iz6O+n41UNzNfOMSEboHOdmZqNJEU/ZQvZkWLPPfvywHlGkIdP4Q8AkCSomJdzqt5NaMqYJMfRDtToPlxcChqofQsktLKViiZQnmNa0wwbIY7XYaLKstI+OMIXtu+plrxlyxe9TSUmKQYjQgJT0XQSVdkeJeShZCpXtsMPDDkCF4NkABIBmzsGPKIVT3rYTy3iav36QTs5GyrC3eeacegoO9kZubgyNHzsHF7RJObslFQJvK6NyhkbQXv7zndyzYtQcDBk5B82rmkeXTp+MlynPjtf5mOavMbwsJCZGiy2Zmrxo2I4LvC2BZqdV7MSkCVYpXgKtByEdRori8T55Ct813dxub1+1FiYrV0KpJfVy8cAAJqcFoVikTu8Nz0LJeScQb/BHsqa1xYPnCy5eHwcfHDf37V5JBDankis04I6tsvU11Oj2wTKl5Ou0YDS1oZJnKE6RhMNIotMFql3BjyT+ik0sVHbPZl8p3Yw0skzpGhVo1b9Xego28Nx2mTJOguvIsLihGacPPsk+0+fPnY8QIMbFXaHB6AnB8GfBzAvDJRGCB0i/qIfb2jz19YM8xilOBNGw6k/iNqEaaJ5/l1qZbJlG2O90+vWfg3o5aCKyTbK09TN4iC0GUQmCQ0uRAtqeH/hPH/DRlA4a27CNtZHeE7pDyZSm4wjJEXQ50gRGf4TPujOy02bPpEZSNzIh//jGVSCMAJmNCNbISatTQJEHaeZ975jA+7kIOpYZSmQ06XyVzAizTWbFw50JJBMgZGjb7nvMN1a/VqMyDyPI9M1KKrCEcc++9Z6KK0onJcTBnzhyMYe10vcgy1xcKfelZKWDlwW8xqIZmQmQt+tD8J/w0rjeGTufO3ohbUeHw860KL+6D2syW5aFp0dHA+QSZakrf8YFZkl/SUuUapzrr8lFsCE1EyVJuaFqrIvaeuYmHOlTF9SRPlMnMxCX/XCReykVVQwZKVw2BoPvn1O30TqJPgXF0ajBbTpCy73bW/PpU+mAVVCHEY/OiHx46BP99+6T0Ky1ANTtZWyObtaX/Ba7GA8XHADnRccCPPyJgmuwRp5/52qxZeO21/AI/ZNapxjkpZ89MvPmLuWosHT3cI3F9+PNPGSH+9NNPeXRraw/Wa0MNbOrDotcmYwzRVGDTZrfkO4Bg2VJGX05WJs7tXY+6nQQxR/EKemCZfHnuSxw1didjG+o3xH0v1aItCdRauP4vEZvwZCWdNAkGYBmkssTn3ygHZQ1+hqIByxzgbJaYViyCZaaGs5S2TrEiPqp9dZa5IacWFF8AN+b3uugXX4qal0iaKqm9t4HE154HZi2VqizxOSyB5ed8hiE6OgOtWgUgJzMTB37+GX7tu2HJvFl4Z/JbCAuLRKsGDXDw/B5EhSagpn9xlG3WEUparzSE8sDyFn+zwcHoHXP0GPUzMwfAcu4HR5B18AY8H34UUMDy0L3j8HfkAdwYIISZnQLL9n1hqanZOHs2Aa1a/YGsLOulR9iXQ4bsxObNCkdc8AydSwxHtjEH9UpWl2ccAgttPQfunX9Q6CbM7RbK1oKVAlhLVDRqjogaDhQ+o7EegzkDx76HpeCTqpzNNGtZF80+sxVZ5lXEGtmOgGWeS00pWWNFMjphGIWlzZ85HyOeHQF4xwKGXOAbtSN4XhXgpYNA7zeAPzlDWDdGu6MfpxpVEVoNoEeVHhJ9nHlF3t7ekhgHBZUWLlxoVpe2CFth36VJTScFneOMClDmvjLza9DZQyaCGF1wlHZmX6vu/aP4HVOIrSVgKG3IJyo3b948DBs2DKzjSzMacxETY1LrJ51a3HixVJGXlylvg6kI97VxwRb5jty8mMoxy3l99Ls01IBlRmZY9U2PdclsDlHXjs47lvMpDmxP3i6lXAwfPtxhYbKrV69KWhYlFWYW28WcZbaN3+4D+2/2gBYsM2eT8zTnaNbZdg9zz58gXFhgOToaqz96CgMn/wzUEdYzdnW/23IZQtXUOk1kp30ok3gKFSzfA6+3MMGytYwxa2CZNObtu/agz5NDMWn8WxjzyotgmTzuczt06CABUapNs5RePqP4M/c83kCWIQsJnOyI+slkawnMCA+Utnfc5ogsYS4jk0JCJMFF1ZKyUjBs//tY3eErGASl290rP0f7QWIdVaB3297498K/iI6OxqZNm9Czp31FxIoCLLP9JIDrJarZBMtHlKcXq1g5C5Z5KZanUIufOKE8/cHxWega3ApVi1dEZR8dKjL37xbSqGEvWGY7NUE3uz9FNfirnqDNo9YG5IQL2weWuVgzQEU6Nl1YFLNRchXtbmRRH0inpDramEeovicOokD55nHvDIHvF8vlj+40sOPzQ6j+Xf7IsgiWnW22JbDMvB5uKCgmwFy9PHMALMeN+wep/T9A+YN7ZJ3+kkBksxgEevrDRaxdWoRgmfWoO3cOwttv/4sDB8wRKCPqffuaauy88UY9BAR4olkzZSdnjUZBfSp6FrVGkEqPlxYsc64kYBH1aXic6A2zbx60/qpN7B7HijPeRbBcD/VwcvpJILI8MHIxUE2nI5Z/Bmx4V84XtWL/RB5AlyAmeBShMeh3AXjF8Aq6r+4ulVij4i5pf9yYl6EK/L1ijoBlvQjJ/2ew/DAw8MWBuHLjSr78Mb5nlthTBRCzs9Kw7W/zCYFRLVXIjmqlFbSlyu6VMWJvO0QnPMXexOmUoFZwxPz4Ti+UKlsZ7y3dax5Z5r2Yu2byK5jurgXL/IUMsURg+/ztkugk1yWLOWIWnkMEy9wQ08gKYdUHbUk2e7viwXH3fg+oYFl956zsQSVsGkuRdWreSS66S0Sjmg2wPPOf8XirsaKEqp7DefP9VcBSerkVe+MN/L3oA+Q+8gi6P/eheWe9KLMu8uwBWHZoMDkLlis99wWulu8EVG4JRJ4Hzm7DKL+TZus197wsN6e1Xk16ySUFXYGYzTH4V+POIDOIqtPcMsoSs4r16gX062dGxT4Rfx7zLqzEnOYfwM1gUvXWA8toK1eiYJpZQcEyI91MGS5IDZ1i6dHouI8KoMCmLvxYZLMJlnmQsm/KO8laqNrWiGB5KbXaoRNgmZffH30crQMslLuyEyxTd4fRf+rX6FphgWU6p7kXU+cNh8HyV/xsBHtOqR8qbvzpneb/30mjiI9Jk0Wm51Lch8a2MAfQkqWl4NbqhfAMqg7XTh1QwqsEcjpmoOLY7tja8EOUqNlNKgM49eR3GOw9JC+yXJDHa9JkA44O6mMWWeamhEIzJ0+exGOPCTk6jNiTPUuuizWbBeQ8dRbpT4yAz+6d8vNzDhIuZXa6Akztp2Hb98QEyxMnytNDz55bMXBgZezeLZf7cXd3wYIFnI0smCWwzNIS/JgsqQOTFqLOSCa2pVw3zlJ5Jvsep2iP0k5m2ruJkWXWh2RQzV6WOylMzF1W+2MkYGhtqh9mPGME3n8d+O4lIFAn2Xj/10C/1wFTpSaH++Jk/AXMOb8cUxuOQRkv+wVF8t1I7aevgOePy3nMy37ZC2OqTCu/p0yljqlq2JYaR88v1c7FklF0NLJMuokhfE89mrYxM88shb9nCQyraj7JHI49hb9u7cP4utyl2mncQD8LKerAfHPS7rXGnHWqmKtGAaFv7wVxLTsfUfcwRlBMJb5N3ysPFrAA//f4lh+liDot4sQu5AilTgZMWIpvX2iIG+X64vjx49iwQciWcxIss2YuVV+dAcvM+/bw8ED//qRXyEaV7AdguSCD5d4+VxtZZmvJ/iFDgaWkOnXqpBPGTcMf/d5B2ZnPo2xQPQT7euNAzCUYbq3H30+cxk+1duHkABksQEilQPlHgU/yU1AH//gYvGrUxeLWGvIxxexYJ4qmgmWy1bgk9pdJaCSjFdQYaeW0ztj23SwWw8w1zgBcvu3dApEfJhKJO27ciI8U0SvNVJTXTdxmMi7MLZhoK1euxOB/g4Ba9OrJFjQp2KSlIBysp0VCQbguXZR83BvA7J9mo0QZARbbE2yw8TJ1wTLPGQsY5jgGlmccHYc+VYaglp8JDBKWcIfCrauzZki+hof//RilPErip7bmTqNfJg/Ekx+ZSU6a30a7v6SAI+nTzhijynTOcqvoJFi2eltrYJkn+gGjBo8CGWZ0xlp0hBcWWOY9xTY5DJZZZ1k0kw4+QDEDVSiligG46mZnbV+jVAVEpUfw75ciNsHdtxdCRFo3o4Riypqo4kk6uDYJ3a4BkYroyBjA0x/FBnTFzV/2wNeQAt9+Oajy5sO49bhJfIhgeWL9V9C69Ubs3+8MZ9fUIAksD+0jUwYUDolFsMzTeAxnJWt15hYmIbZvcfgP7Qls2WIRLGcpCt/u7dzyZNbzFLrt6jPrB4lg2eHLUSyONXjFmtBKOSBdLorDN7jHTrAFllnOihRKTlKMYJMvZi/mJOuDucvCUJVEuRSTyi2RZbF6BtBW5qsbc3IA11zsW7UCpXzjUOeFgoFlXrPq+h6SgrdoeWPQxc7Cicwnpzo0n+cN+UqGsi/CeFMMF9wj79ZesKytrczmU8BOrUF9jzyOtWZsuP4Puga1ho8bqbXy5MxhdTTujCRIUqNEZXvLuwPEwGQmlc6CIdbDJg37PugeUxPFkmQMhlPjQzVWI9FJlzZmGXFk80Js/FqRsjbm4oNNSXBxdQMubQVWqSDUCIy9CJQMQWSYnMgZXE1Ta9kSWOb6GqMo+KvtIb07Ftj+fcEjy6Rii3POA7B8X41ahxtL3ZXx48fnvfMtW7ZIG1tS+SnKow+WZdq/WTqAcOfyL7ji+mJWDNaY3vwJYO2050HHUT4TwTJ/pOOdSIYaXGcdB8viJy1uRUOMwIVsYKy7XLb2bhqra5FMp+a9aisjiu1mO5k2OozTuJqq1rYlkHRQBkcUdWKFFR3jFoXi+qIxAhj/uXlJh6APK2Dky+YJ6tyH0MnCMnWkaEv2lMJWVS9IJweDISKBrDDA8orP0X6wOQ1buqUTYJmnzTs5BSPrm4RoCgMsu6dcR/a6Hpjb/H2MqP4k3IU9010Dy+FKlRGBAFso45yBQUsC3XcbLPMByWKlzpXG7KNhiyclJgKNNsv5y7FpwKrfZZrzL2ohXP3uTE69jpvJXgj29oKHdw6uZrmgkhHITiqOYhRvUo00XFFln1G3QrFoxIZnY+XYlzB6wyokZxhRvGdxVHitC64NMIUpCx0sH+0DKWRNFyB1fnJzwcWFeV6iWqv0I2cx0twtcfpJy/gmFdnPGJH1/GMovmazRbC8/trf+O3a31j8xsdFApbPnEnAvHlnMXu2E9Rc+iY4IcpK/bJxkmQCzn/R7iJYnjxwID78fT7w19cIy3wILqVzcDUyDmGZHnA5fBXtRndF1Vc+ByYuBEh7U+zJ3TJa/aW97XxmS69s7OFP0TGwGZ6oZCcPXgcsj3xzOuZ9OQ6ggv3b2uT0uzRYyP5gnjg3F1xITKLL+RukzZGJVuoSKSW/7tITOH3b6JiTQE4a0lJKws/fH8nRN5HkFoCaITIN06KpNbYpSMJQzLp+6N31J0REREhUbB8fH/zyyy9SqbKDr7+OBkrOstMNvVMniqXDxbWK85ulepJs2w9A9tPpyPgzEQnbI1DuK0UW/RTXUSNAocbiwUAlpTTA1T3Ark+BwRstg2Uu8Ax1kUqnNfqbRAIAkzf3AtvPbUeDKc7RsBlN5FrG2rpifXdGvMuXL2+ZQnen3s2D+xRZD7DGbJMm+Qeas2B56gujMXGxTk7rXQDLlj7pgeIPdJY+AkwbCCjx8CLra6vTquJfZ5qqWkNAu2XO+3+x/XnzUwpSpvWCz85dsjOD84cDYHndunXo/483ULeHqZnXjmNUzPfWadhE9BSzFhtLthVD1yzurFohgOWt89/FQy9/lr8bxwJLmizBkiVLsHOnXu6ffs8XBVgmLq26ZTCMPVYg8H/tcPvxPXk3v2tgmS1wVnna2qC1EyxzX/D77yzArWNCpR+HPjw9RrQ22l1oYFltGRWyuRGkUT3svEDRe0YQfKLM+0k3gKMBUbiZlIOyvwkbK+aWOl2+MhVxqRkoVUwOTadkJiM+/l+czamHbmUDJdEJJvBLgjBrf8f8H2bAsP8cngkLkwVIqIVVHfgicTHeqSPr1q+O2IyS7r6YNCCuwJHlN988hOHDa6BeL788sMwSJlQRpeABc8XMzA6wjN8JuKMQ3zIbxd6fCK9FiwCx/JB25DDXnHjHByjMyDJvU6PGGly4YIn/rWkIaYgam/zBZEw5LXP5WV+Xys2shfefszsMlg8ZDFJKDkeXpP/Q6zowcAmuNwvE/3bURf8Bmdh/oDoeKXcM52v2RZPpQUCPSLkeq2J7o4+iVemGcBVyf4r8vahgmfmUhkjgo/lYFBWF4R06AE8/LYcz7wWjgjlLRnHoM2FJ7bPbR9E2ULOBpFixSTgWoDAn/1gpRctIbp/yFkpF3AvPr7Qh7tpR+JZrgpwTR+AZbqphjPR04LXVeWJU0uFfrZG1CA4DR4+dQevNT2NthTlY9+NyScU6KioKrNvb9fWuCBn1HXCvgGVSp03yC7JWh6ghJrx/vVdzZpc88VVr/hA8vIW66esVJgmjz6IgC8FynccAXTZGKiL/mAXUflS6Zr7IMgM8dESKEW21UXpguQSw/eXtiHwlUlIJb9pUVImxb6DpRZETEhKQmJiIihXpJX5g/8UeIFhWRdxu3LgBVViPey0pskzTcp4J1lg1QMevZhEsW0j32zLvbfQYqUOopnYN9ztqGpMmsjxTwWMkL6mfMUMl19SXtFaY0g8oUWn1N51vnYUQxFhPUbxr+rWUWAusNilVQc5qIzhvMexppf3ZSaE4+f1xNOjXGq6h1eWHIW2diloa04ss85Cqz3+O8MC2QI0OwI1TKHn9ALrG/C7p8vAP97y9e/eWanLnGUtZ6pVbZKBMTAkjt1yTFWqrj3+/vh2nEi7mpQdZBMtzgJjBMZJTT2Lg2Wnfhn6EUQ3MG8XVWswMtPNSeYdZA8t7Vn2BkEYdUaGOlcCU1qlQQRzUDrRGpGHztDsNlql7PBUwVJXZkRbfS2GCZWJZYiiKm9EKHSwzskx9BTIvSeki1VMd5GlppjqnXpUZPgZat0eN8HApr0VScLbDIpOO4WIi0LZ8Yws0PyMuRFxCiI8njCUr4mrGOVQvVgM5MMB10SIEjRmDNrm5+M2V6gFUBDYic+CT8FDzvHTAMptVfX1PBHw6tsBgmdcaP/4wPl/RzDTbMXi8cqUkhOIUWEYSYtrFA/8EovTI0YAAlv1Wt0RmbjZSn9qL2OjjKFasFbwYrVWiuIUNll1clsHLyxWpqRplb/XdiiXjSAMUjMI8F65dwLhxso78l19+iRMnTiAyMtJc+MyOcXLPH3KaSV1WauqKNGzS0Zl7n7d623g6HRo2fv0VaQMHSg7aER07Atu3A73GIWJyGRxyfxadq/ijREkXuLkapAiWYXx+sHxX+lQEy0FGoG5X5GzfLpXGABW+nyJv6x4wOqCYXy+A5ZcOTEL/it3QJqAx/D3kuu2Sl56MWZGFzs0bS5kIFd7EJ9p4Ywdal26E9df/wbCqA+6Bh9U0gR54rUOL3/BHAs2NaQB/egFkCanGl8gNkkLDTs/JgNc8T+SOypXEpWguLi7wbOkJDPoMeNdC/YY70SPivMV3yJ21atyEW3h3PGR6v0BkpqfkHT5+vTzxLXilJWJvXMIHmzkRKEbQwEKdpEPSaUzWQW4O8HkpYIIpwTn6zC+YPe8aJsx+A6E/f4aQFjJY/n75b1i+fLlUf1wyJ8By7k+5+L7c99Km9qWXLNX2sdzpKlims2PBggWSIB9B9wOwfCcG6t27B8Gyun/hd8s/NIq7sRycZFqwzM+CVFuiLo1N3T/lPEhUAAAgAElEQVQaE1vrRJa1zkblvGObl6FxT5OuQd7lCBDJS1bZiSpY5jycDcxsIldCJZ1Y8lcWk6elPDkocZ/CtCgbGURFAZaZDy0ykclYVQOwZk3igxD9q0btFlUdmf9mba5S5zjfOISX2o0qV+oAsdVlyjrZ8Dp+M0tgmWB4x67deKjXI/j4o8l4+83XpVKADFZdyMpCvKcn2mjrZtkLlq2pjlkY/lxbFoetwagacg2kwgbLc05MxpiG5hnihQWW3wpojGXh68wiy3yGnyc+jqemMkveghUWWOb+kyQndRzdabDMx5sHGEYVPVj++uwPeL22IhwjRrsLBSzTMaRSDkmb/VIpc8GFXktFZORFMBasn1K3LkZOmIAG7+hln2fi6LmdqFW2MbI9AhCVvBnBxTsiOSsLwb5mOnjyVfO8VOlITM+ET4u2cC0u1BSqXRtZLVviVvPmqHhcJahALmiuguVbsjDYwamhCI2XRYSupUbix/B1uNh3M15//SC+/rpg8g0SWK7cTK6HqwhXESwHBgZKohh9+wqV6/jCuO+xQsOWGsmZlJSV4cMlsJz+TBK8fvRGdNQpRNy+ifQMX1QqHYDS5WvBm27Jr94FfKNRb18fnDqls1JZ/gSt/rJ69WXMmHEqnxp23kmicJVwJYq/rFixAqNHK3l6ym+LFi0ClTUdocTYbDoXE5FWpI5TAjO6lr9WcqlsXqgAB/BeVKm1NpTExYMCgNHAvuhj4Af9c3t+aFaMe2eBrXJs/XrU6ddPdq5z40LBlJ7vAJup/KBjKVHAuBPAN0JouQCPW6BT2Uek6nJOWfIn8LBSgHrNGtIPCnTpQjuZ8yB3SYwyCk3afHM3epYVQsZVoDBqhDtzQyMEYfXa9EP4OjxbpfC+U4eeW/T+88SaNYGrpYG5ylWoest3YmO+t3hPRpe5ELNePK8pqtjzJOqm3CmwLNKSxefRrF3aZwk/+g9ObGU9Gtkq1jedzA28lG9swY78QVoCcPXkPvQbsxD4QNnwUgCVmxQSE6a6AxOzcPNcKI5ezkHlgAvYfsCAtm3rIHLfdPQcuUwS+UqoMUiqP55XPoU+B9JW9RSMtJFlAnM6uwOBuaXnSptbZ8EyI4mMMrLWLu3/Q2SZtalJQafR0UDK4P8n09Kw168nVQK4efMmXn6ZdX+0YDkNJ0LXoOzVFvDoWhMlvYALSbdQLPkUbsMV355fhu87qfUZhZ4sKFjmpYhrnmbkQkn34hysmo1v3eo7nQbMCQHGcHPthHH7yc+fRhCsJGJIf8/TfqT/ikFPRno1lbIkRXvuwxnxJrbgWsT+kiSHcnG08iYE3n4I6VUOwSW7HrLdgRrFS8qBJ+W5M2JuI/PMGfgGlwOqV5f3n/TnWSCZEH4yU9BeY8SUz5kvU8kSWOaFGXzjH5V4WZB3xOD62UM4v38jOj+vUU93MrJclGB5X9PxOB5/Fu0Dm8nlVBW7Y2CZ96OziewCWlGAZTJolSlCdxzZA5YZgGLAgvt3R4x7D5K9pgJfnFmMisWC8XTIw3JJZDWPmvpqjOGJmkp211mmt46Ku4wmc/SzpiOjyKrqoJXGpmXFIjWrGEoXU2phfvopIBS0V0+lQMTo0SMx85tpCAiogFJ7RRcZgI0bgRNCUutfdtycF//gAxafJQdZvhU58J1aIsnDG76eMrhO65SGG0H7kfFoC9QtX1zOR5xHVuoWsAwSVZ8feqicI68k71gJLI9pJk9gSqSF0dM9e/YgNDQUkycLdA6+MM5G/EaEEmVZOWnIzgE83TwlD26WXxZGPjESbxmNqMPI8sxQHAo6hUaVy8ItOxY3I27AY+t6FI/OgTdzQ0b+CDxe1lT7uTGVYArHDh06hM8+O4T//Y/8J40xYkpfACdGGqNSVarAUKmSVFCe4hCicZNFOjadCQ6r35J+qAZ0qPvBiA2NY1Zv4h+m1E5mvr29pVkZARLKWJt5sK11p5Ng+XTCJSlKGextQT5fvacGLFOhtnGHDvDOyZH8LjWvX0e5peWAgGbAiMNAuMAr3X8I2PQXsHU6cEOno26fBpKVzixdCyhBfk8RmgqWOb9wwh5TFzhzBrhXwDLLKjBnmQsKlVMs0akpOcopo7LQVwTJTHBTxCOSs1NReV13vFV7GCbUczyq5/BbSEgA/tVUGn15GnBJuNLGv2QnqGjk9Bdm5QPShCnUSMofnQ5aM3wGGAsxsizSqOXyzbLZWELCjphOvHZyH8KPyV7M2u36otXjY/Mu47qyvlTfPsgBJfh9v3yJNk9S+h4AXz3BMpcCOhjXymA5NfIGDqYegyG6LMK3rUS7UR+i2OpRKD9cVsTOB5Z5LfqW8ldoMd1D7OtaMuWsIGB5zZo16Nq1q1QbnXnKVMamkVL/wgtyatP9bGQ9kGZMS0tLw7/K96MqgLPGNyNodP7SAU6HAZXF/+tmKWfZWmT54L9zgIuPoXpfb/gX88ellBjE3dqKTLdimLv7B6wYwg2DxqyA5duNauB84mWMrimgVW1kmZdzgsqr+/7U6YBzO/cBpJTXkysf0fdkzajnSNaxOP1wJbWkPi1di2sgSXtiBRhLN1H93KSn1uVBuTgX9Q/cXZuiaulSiE29iOspRtQPrCFggGgkRGTAeO0G/MqUksEyrZmcLqNnhQaWmeLManN3qBrkvOGNMXKRWkBYeTLmTPsDvT7tJaVqLhVLlFl5mTJY/hDZqUkwugEJcVGYmZWKXhHxqNW8FYI97C1lYn4TLrMtDn+KifVH4kjsafQoa1LWumtgmU10VnnaUh/aAZabL2qOw4cP4/PPP89jn+a7nCN7d/Fkfh8E26KJYJneIDrXHAbLpIpxg9hHoc/QG8/ZQdd5HomDEVfQspIcQguPPY4KucVwLC0ZLSrKuXzfFi+OUckkmphb6qxZaP7ppziWlQUPT0/gqFrsSzmuZEmAecZ22M2XjuDaeR+0OF9LrvW3dAiwXIkESGC5PS4kJKBiMQ+4+5VFeHo4qnlVRE6MK9xyDDInR6nNfPt2Oo4di3UaLH/++UmMH1LfDCzTK82ac7bAckzKIRxKCkHLEq5ITPXEscSr6BhcB37huXi8w+NYmr5ZEgqTpsbG23Hg3QtoUrk53Py94eJTDAaDOyRhZCocXkKhgmW1riJzUVgGhjUXKdDDIvR5JoJlRqSiooCkJBh8fAoOllk2TEyXprdIBSZUkhZqk+oOGdKX6d3iAmgvWGbusahiTOCj4wzPdz8nwbIdQ10+RAOW+U/VfX1xMTnZBJa/KgeU8ACKlQYSj5pKC0zwAd5XGBlqbep1LwAXFdn5LlOAmvz4OcGsBloWcYaWFixfXgS8+ioQFwd4KQ43uzumCA5U1VZVNWxLt9ADy9QY0WDAuMxElPLQYc5orht7m3LKuUhN9UeFkPJAXBSuZnuiYqBC+dZrh1L7NO+nRo2A00vNUkIwIVhSBc0zsimLegNzJ8AyGSVqhFVcSsT665o+m/tsHaQn01Mq2ysLTSd6ePvAw1tgLgnnuq2sj+QnD8PL1f5NkhlYpiNaFXxjpkF9GSwbc7KRlJEDHy9XwGiQIpiSyFeH9+4ZsMxumDZtGsaMGQOW+FLpuPczWJ4508RtJQBWSzzy2fiMtOTkZEkPhUwo1QiaubZTtK5uXQmx/GdNC5bVPsvMzMSECYrklbaEDSOkxLU6ockqw33QMLo7KBhlZnSAk+NKtpFg2RlpGPd4STSZ8yueqSKw84hI6fNVI2M8x1mwzMcQ0aw6HdBJ6itviel6ZDzCFljmtEOoZmX6yT9WVgFgnrfFtI9ERN28BIOhPlx9o4DUaJTwawQ3Ze8zaNAgKfBgzVKTriJ1YyhKNa8J1yIAy2R003/HIh9mpifwVYRfiy5Y5v0CgF7NbYHlCITH+qFciRjcSKyAoBIZGPFPb/zQZA7OJZZCrcrlgNxsjM4yYo6nJ9xcTDWeHXkkFSyvuvIHfmzzuRlYDv1rBep0ehxu7hbWGC1dnXFFfjvWxEctNU6MLPOYOw2WxwI7n9gpaR/cMbDMDBCV6OowWKYqHYEynU2MitJJrJP0r+3v+IRryM5Kh6dvReQY4lHSIygPoDOn6eb332MS8yhp5YXwKcVFGP09dgxQpeXtGmnpOHJ+P+qVbYDsb0rjpvc/KN+/BTLKZMPL4CXlwlb63ykM7bwcGAKcvvE7/gwNRdvOrVCncVOp3rILlUetWI8eW7FliyJ3b1ebTAdNn34S4wabg2X++v3330s5P/RCSwJkNEY6GGFgZKc8kJkdheuJBlTxV5B7RhLSPH3hTXDHmffAx3LknGaB8iz9Vohg+Zl338VPZcoAb74JxMczhICnDx2SPOo//PADzhy+hJRsIC0FWP7kW3ilLOC77kucUxiGaUL/aevukYbNHOY6deqgWzfy1gWjF5KLFaN1dADQLSuqOzr4XqTDKdLMWdyexCM9oRFGcBh0tYcmRG0GqnNYMnqp6UhUuVj2tEm9Fj2knBiHmC7u6+uLrcnJ0lx5nZHli+VkkMRjxIlVT23y58eAp3TUTA7OcRosU3Cjum8leLqoNAMrfcGAGylz3PB0A9Jci2HT9lQMEPwwzrxuh88Ri0pSm4m4lFQdJoPzXYogU3txvkuToKX8qw5YtrdNaem3JYGzrEwXpMdchGHRb8iKS0Q51YHITXzxUuZgnN+oMMVK96Kz0zY2t7dZTh13tl04Fsz5BQOmP4T2q3TYDEJkOSJ0D87slMdiz9Figp5ya4pHq98V34+qocWBr7NRuHb6AE79Y6rcUCKwPFb5XEbiiUNY8NY/cPMoJIeMOHa4eaUDIslcrGbGY2Xx9hqFtcFH43zEz2PY18Dq9kA5dTIQunn3NKD9BBzf8gOKlSiNmm0exe7du006D45ElunoWwDEbIjB3LlzzVlODrxZ3r99e3OKxf0AllUaNR+V86VqrFJhFiHV5uIySpiZiV27dpmtU0w1CwoKkgTryJD6LxvBctWqVXH6tByiUSt7mPWbqqYldgQroXG90ti7S0fjs0Xf6JfU00tnIdmluwcm/aWjEsXtFLm/qlkCy2SjieVrtXMlp53dso4tXWjqZ6xelsEne/mGDKaRRS3KONgcH9za8eaaCBeTimMvH0ZcbmUEB2RDUnzI9UBaYhzKVqgBl727kb5iBaZERqLT2bPoybSZL/RTsDIT45Dl5gbvRk3hcuECUrMicKmjLypujsOFzArwSN+Bsn4PoYwyr36i6FXma5LOw3A7S5c7sYeoMyYdel+A5SisDl2HfnWHIyY1GYa020jxqYQLu7YhveYt9K/6vKwHo6R18nm7q5iGa6+DRrD8xNlleLN2/lx8roE1Wj9seX3SguXrABiksVaRwVL7GGAk5FCFIp0Ey1tv7cVDwXwqjRHI0xFE1oiejQJ2Pn2HwbIY7XYILA8Nk4vHEZAxh4GzQkHsyhVg3z6AHlsWIJ9ObqwF69EDyRvWoLin/HVmZKfidvxBxGRXQ6NgS+qaWYjsfgteG0qgpLd5pOWNN97AV4xoMrJM+mOl3ejUuTN2ZKtF5mw/WIHB8rj68qAVKLyMLD/88MM4efKkJPaVZ5yFKO6knbjFZqpg+epiQKW6WQDLZxPDUPvZqhKt/HRcvEQrb+wkDfvatWuoSOGdn4hcTdbgkUfweEuZTUAATNcDJw5dPd/ISJyMigKvNXHixDwF1iNHjkjU9Oeeey6/N5TuWwpv2FmByPYbVY5wBCyTZa6n2m6liLlZO2yBZR7M+rPqPOkIWOa5pGsJr4Wbv7HJydJ89Oeff5qrjKsAmbnczGXUYpAiAMs7o/5F89L1UczVDjDCdYYbBa60QyCNC1LLKRzTrFkzs5qudr9rvQO5A+KCohqjvmQcqMYgh7jKE2jS28N8FmsOEqpdc4Mmp6eamx05y9IJWrr0yFeQk50FQ6gPoiokwHXiLBS73h0+G4TL0+ksilEVqHOK8ORNQLekYdh2eQkyuycjupgiUMVMjR8+Ru3NA1D93AisGNwQ9eoORLt2sgjgP0smo8uwj+Qxq9IEmaOrliIWmnzjnIluHnZ4G07vkCmetdv3Q8dn1ExB+YTJoXPxUQNt8rQdz39BGC9im3jqIZ3zPwLSP8jE0L3v4KtmE/Dz0CYmsJwOgOQnjivm683/AajdD4jhTSjedQnYOwNoMRpo/Lz0T38teA8PjZhmDpb5AxMeueER7WPFuajoZuT99BEQMycGc8c4D5YJGsuUKSNpTah5z8xhZWRAZT7Z0ZtFcghVmilARNu7d69EF1dNzNGOjY2VSmCpxkjpW2+ZPB4iCKR4GWtLL1u2TFL8Jg2d5xNAqk5eCq8NGSJ4L4vk6e7eRQ8cOIBWrUzqvCpVndTJPtSFoTkAlqceGo2JbxYRWGaqqqyJZ2Jw8O/0Z4iVCrTdydzFfkBIbZsyE3a9CIp0ywUZ7TRrnOcTp5CbmwGX7EzEZV1B1sRZcM/NQik65FimT9QF4l63jeA5ZLWatgKIad4coTVqoMGFC0jLOo+jj+Wi7YbayMnNxLHECDTzM+XOisFus4QeYyqmhl9H19Vr8NN4WeyRmW46yXnyw99hsHzr0nFJS6JMZSUdU30FAcCYQWMQHh5uKlOkXXt57OrVwN/MvwKm9OmD0A0bZD/L0KHAa0STMlGRmMtZYzySQ5X6rlq7o2CZNxerHTkJlius7YxrAywIMNFhb9KwNH9cASyPHTsWs2YxkqRjpHMwW1eoWmZX33N6+lkW98szLTWcIIZiZ4Lp11m+HCaruNLLTREBu8yI5MTTMBjKwcdXyUWl14ViD6NGAY89BrCUxO3bAFU3fxPci4wQqhpc13rg3KQvUHNEKaT5VMKN9KOo5lMf2UbAXeWXaNvDDS/z7iyBqQUL5HsSLJMGVKIEwHrRdlpRgGUuxhRVIQAoFLDMKAEBk0A//vjkd2hUqhYal6qDil8GI3NcLvr2/RubNjkn5MSo7xd6jo6vv8aHzIek+G9oKKZ9+inIWJaMfoBH3wXWKrWjGJWOjJQmp02bNiEkJEQSR/lipRFr57TDX3/9lVeSQjqfYIC5ddpNnp3vzuph/GDU3Blb7GJLYJkAlYsuqVnW7A6D5YsXL0rlYFQzk+AnWObGnJsZ9qu2by2B5S1vAT10onuF8S7EaxAsk13RHfj1lV9Rq1YtNGzYUAL8V65cyYtmOHVbjiXV6N/hoqAa636Layk3K6J4C/1wjHZzKKuCV3qNYMSZzkY9Y7SZ/gLmhalWS2yU8o/0VjNiqii95DSojMslQlH222ZwK5UAlywvuJT0hAtTDu4j2zp/PNJ+iUFk6RNI90jAyLPHkLBWLYwC+AWHwHWmJzAxBKh6RaplKolvKDb3uTp4dcsZiQaptTlDTf04eJrsRXh812vY+PAP8PFT2DkF6Ss6TkQPIHc26nskC0ufpW2640dA5sQsDNg5BkvbfIplg+qZwDKP4vXpR6ZoycyyQOXOQGdFddXNGyhp7ix2CCzz+iTriPnb/LdCAMvbtm2TnFh+fubUM9UhXJAud+ZcgtikJKIGSCVr1HYRuLu5yfljBPOiuObPP/+MpwS1fRUsM7XoySefNIs0kxrIuuAEyYwkk+rKOtOco1SjE5zzL9f4/6Jp+y8mRpaRPnjwoNTnkjkAlmPSozDtt9cx42lF0EHstIJGlvmdqvO4o/uIDkD4LjltmEUQCmIEy6Ozr+BmUnn4GU8hxa0Ryllj+YhgeccOYITQgsVLcTUzDiV9qqN4sAdyyleAC9zATA2bFhlJFb68w0706YO48HCc/OorWXTVSs4ywbKqsiP6abOzEpATGonqvy6FN3WJbBkp+XQMUv/oDpguWGbQ5/mpEvPScP48jBSzpKkCwGK7AgMBRWOHY33CiaH4vouSqqYc52h8Q++xLeHS+xEsx2bEw9/TAh3ZBlhOm5kmMVfI1rFYPspZsMwgEZ3TYpVPp8HykjAZ9Qvlkq2P50xcDb+A0qX8kbj/KEoc2Iq46GQENOkCzxd0pAJJuT6iCHhxL8CITXlI6tBfNGiAxs9OQ4dvuqP4zeLwcLWDtskNLlP6LNmKFcDgwTIFlSDBQbDMy77wwh4sXmxKuHfk+65YcTWuVh1oFlkmqCQNW0v3AqsuEPzbKh1EkPe0EFnWimkpDVx46Ve8WO0JgJGFD4AmTTbg6FHF8+vIQ1BnYutW9AgLkx0gglV46SW8WKGCRMO+1PmSeUSNewW5Mkw++/vvvyUq27x581C9enUpQpLPNBFTB5ts/XCKmZIFynwFW7X8LIFlrhh8Z7Y2yo6CZUfzrHT6ySAlrMvmSB1B6YTVTwIDTXRV6d/+HAv0toQCC/HNKC74H7r/gHdPvyvR8rkZZZTo1KlT0uZ3rep80d6WKvHMAbVktkpRWBsHKr2P8xUjiRbsz1Z/4uDDB6W8fL/DhwHtuOYGgdFn1T60cFOmQypMg9zcTMSlpqA0qdb3oW1fKoO+2h36I/hCI1kZnoE8S3T1eSEAGUka4zjesUxfbazz8+b9GJuRgDnnf0LrgMboKYil2Ow+86ogpsPpLKGKt7Om+abZJ416PotSZQVBKK5jnMsnA/y93aBxcPf0xkehclmdyQ1MFQQKEyxnnMiQWE49ejjqppc7g3N4ixYtpFxeWpMmTSRGCNlTRWEsVaVSgLXXb926tVS3u1IlOUajRxPXRn65DnOO2bhxoxQZJVimA4DPw1xxtaYwFVg711JKIyk3zvksB7v+lMUsGE3nvMtIM0sh5pVRKopOuIvX1IJltSn59jPkKWs5uGQqEnVpbOjWDvjpIVEURDngsnINDaOTTJuzu39Dvc5qYSXhgmIYl2BZI4RsqetOxJ9HQz8BUTP1Z1eBMmiUW4Vj6NlLWFq9PSLSXXE7aQ9ql+osqYIzHUD67igwJc55nAeeUE5nPrGWqZCZjnQPL8n3WlCbPXs2GMXLMxassVA8Q/deWSm4eO02qs//DviM+UZ2GINkmi2GelZubgLSlSp7ucZkwBgMF69kINMFnt6+lp0CLE3L/b7GkmNvwWBwgU8pQZCDbMiWvaXEc0Mvg0N7pEd+r4ONj4plVmRx5oI6VKwFcT/u4Y0PtoiJjMJDssgz1w6RIMVpylZlHUuvSYwsO1vT2NoQsAaWpYkUqBhWUWKgFiVY/vLsUrxZ+3mZqUY8oMgtSPRYuyLLC8PMxZOUh07PSoGbqw/ctCm+9FKFhwNPPYH4x/rDb9oMpCTFITMhFn4VquVPuVDBMvMxxMgOqRvDhmEJN/kHFwPMKVFz0Kx1/P0AljsOBDiBK98qwXK5cuUksPz446yIrRip2hzktmqk2wmW866r9HX//n+jVq2S+PxzMbRlx8SmHFK5d29cIS2CXjjS28LD0fippyRHx5IlS9B2eVsZfKrGyDLFjqx4UBs3bixFDT/TTrI6wlX2t9SOI1WwzL23LQwoivCIl+YkxU0/S97YMnKwOAYsGdmVqqCIteik3vl0AmlYfyJY5uZNVR+fcnIeJtVXFYUsNEYEyzFyWTXsnAoMYMJuEdtXQM7YHEksjpEgbf46BYUunbiE8mquguj7YTCdZbSUJkstZW65CKCZQO+MESxzPNsS4p8DPD2+GFaRScPcJY1zyZlb38/nrPpgAJ7+WGGW8EFYcssBsJxjzMWl5AiUcCtuWxne3o7iBl7VmeQ3KTPsZHN2fNi6twYscwN3+/JpVGna1fxMakPtB65c3gUPLx+UrdlUUkelKn45b9Nmb9fyaajUfrAkMmW2oRCVPcUrW4gsc0O14LEFCKkV4jRYJlWOgkKkY6u2efNm9OzpeO4MVae5nohGxyqrSKhGnY8nnpCRBFk0FSpUAJWpVRMBMqnBjFJw/qMAl3oco8nnz5/HqFGjEBYWhv3798spHqnACz1ekMW86LgWubMcKyorlRRe+ncvARvf3IhOMzvl1Qwn5ZtRkWeeecasXbaGyP3ye5GA5ckd8NPwXfl5qBbAcm5ONs7sWmsbLDPkxzWiMnA7IxaBnvrVQOr8/gg6lmmB+S0FZF1oYBmQCFPp6UBEhAzoVq6USGmtb9/GeEYuf/wRUNLZpHFgU+CrCEeLQ2A5Bxm3bsMlMAjuX80EBg4EQsT6XBbaaQUsZ2enICmeLJBY5CRfQUL4ZSAnGD7GWJQsXxPebh5yGVitdepEQaB8/xwdcRaJt6+hajMNq5KECCfA8rBt3TC/8x/wEEQd7ypY5hMzKV7E7wUBy6JGT1GAZRJ/COQtxe0EsMzSiGSg5jNm1HAPT1FMR0yILLuvbIC9PVagRekGMkZRCcesgshUKiEIpk/Djg1DfNoFJKR7IKRUCDJzkhGZ5AbXhIvILlEfldTgBnOBWV+QCsjPDEVK9Vpwa2WAp08xOZJpaZ1UwbKeaBIfmnm48xbLm14BR1rsD0fBMpW2Ce5JDbfTChxZvjpQzpdRNu3cEEyfPl2iYN8RsCx4iqRyVk6CZW5i6NFvMXIkKgYGYs2UKVi5MhwzZyreXUbNtBVDCADlNDtdu2tgmR8Gy9mynp+zYJlPZMtLpj51AcDyU7v/j733gJKier7H7+bALssGYMksOUclKlkMSFBQARVEBTF8EAXEBAgqAgqCgqKACCg5SxYEERGQnHNaFljYCGxO/3O7+8286e2Z6ZldUL+/f53jQZjO/fq9ulW3br3tuN+yAVimiqvIwH7++ecYOnSociXX0m6iVIATWuqEMCCUynAAOklI00h0yMQ3xHpGUQPIjM306aKpncHOX85HbO/2ivCdXgSOW/OeIgMiseFroi5JFE0uGZHBMf13o0IgE9dt2YTBas4zLGOUwPL9G9Rx//cjmlIM12Ju+0RLFlu7coa7tm37Lf1wK0tFhqtbf+P83RfylSTEnMX+tbPQYYDWOIUMQNb6MzDIzAIdUtKYhVGcp6k1s5yTl4NWv/bBTy3GIyrIzdZldIoekc5BQCkCXEzs3nPfvycAACAASURBVAs6OwE6yz2WqddhFyzzR2YIpgLXzx5E/JUzhoDALlhmPMuIFcY5gs9AvlcC+F7AjIkzUKG7+2CZmVyaDJZTUlKUlkoMhLK215ERqDKATCN9uZqgRGotm6hELbdkWrp0qUOwTHBNmvSyZcuU9XXy5MkYPHiw8icp1DT+acn83g+ww4MClsnmFwwCbsoSd8EEYeZBzCXcjoCG5LnNwIRTE5Q6ZR6DgXBlXvj7byXj/n/NCJbvu+8+JRMvG+nvb8viRq5klu8WWOYF0vk9CUQub4XrT7LZu7HFZyQhXKaOslSrNTAuMl8jA5dfqQKWU1LUVogcH9oYuTJuHMpSC0Zv/yRYZnKY87Mt09jOPWcjOzUdt9ICEBbuBTRooAr1KpaNG3euwdcrFCk3k1GmvCTGI4Hl1TFb0aVMW4AZdklXID2sKG6Eh6PMm+/g8pkzCCyfhzC/avAh3fw+AwFEB29l2gt18PqPsky6cnkKHXx0pdFgcI9BLjN24dZJpGWnolaYVaCSUkIM38ndRc0cS95GZJbf2PsJivuF2jCJHGaWeZDCBMsaE1W5tn8ILB/++jDq168P4gPqQRia0B1y5UGTgs05ezlwOOkU6hXTyrf0frwo29WObRcsZ2WmIDkzAxnpGSgZVgxJ8EIElWxZmzJnDnsnqIcYScSr1him58bCY2hJKFU6rOVkVthAfEVpC8Uo8IKaxv07nYDlSZOOo1SpAPTqpdHXqCdAHCD7/1RckzNAQzyAt/NUx4zX9N13lozP9u2x2LtXrbmhxcRwkb+Aa9escsuzZ59Fv35WoQNX3s077+zFoEG1UPbTQAtYvnbtmqKITdVM9mykmrRiZjPL5Njz9rsGsAGkuq9Geb6UchXLon9F25JN0DBU62QvgWVFoZuiY4Vkkycfx+DBWqsMN8FyeMVHsGWljr5ztzPLvH+OGYYESRV3JGRnL7PMY9xlsLz+6nYcSTqD56I622SWbF7fz0Be7zx8+aU1dX3q1ClljNFIMRwwYMA/IjpDh2r48OGKgA7bq5CiyZYs+YDwpEnA5MlA8R6I7TockaMilcxM5coaaNdumPc0KngUBnQeYEuVuZvl1HysnGA1hW7x7A8lnkKdYlXhJRT1RdPNlvcGLOtbInMW41rAsle27aCFL22O+B5/YWfcQZQOKI6KRRypBxbSpKA7zJLRz+CpUfQ8xUVpon1GLba4icdl4I/LgE5l2eHVce6U+4NSEVQYI8QmqZh35wloR+W6rGWuHYJlbq612Fo7+Q10Gmwtkp97YRX6RHWFy2CZ2XNO03L/mkICy6QrHzp0CATIgsrNzGp0dLRCY05OTjbMsIraYtb2ksIs7ODBg4qTROOxWYIhg2WC4bZt21rE/lhHzDmG9dNU5mbWmKCbzi/LnZSMwUz64hrNnPVucnkQ5w5mIFUtMLXLgaDhEcfYiy2S/caYWAZwrOsxUPyL98TzECjzuu8WFf2ujlMnBzedWWaGkiwpOVZih4b95Yr3MOCB91GkuK6mKUFbow3w5OKPnsbTHxlwefVdHjSwvPrKVnQpayg9anzHZA6UB94rb9sj2Z1nL6Q48u37xReAFsi2+Y34gMw114WV3bm8/Pvwm+H8wOXi7VtITsyBL4V3A9OBVG8EBFpbuebkJIING3afOYpNa9di2LBhuJq5DfF5D6HBym+QdDsX2UnRKBVWFUVEXXVMDLBaDZweSzqD2sWqAqNHA0FWOmnm7Wu4djMH5SqWxa2UaygWLEdVXbtNQ7DMQzwCzOk1R/GP2FfdjBmBZe5n1hW0dw7i0ncXNcSBR1dg3PHvMbuZtf6beh/1O/ZBiSidSJk4mB4sk+HJ9cYViSIifgZbiZ3IyKP9E2CZQckPAI9gj8IHy7wnxji0SmDLu3AXLMsvk6JLrBO8jz3wKDSwXYrMMRXOiLWRmChVERjhvgBAbpHsDCzPng307mc3s/zVVyeUbOZff2n1UOxewGwE0+YCK1AYRxbdjoxE7KEL6vXMA+rXt8oTjBxZD6+9poFV7cabNVuLVavaITExE23aqF3irl93r1fRlSupOH/+NlotKGlDBx09erQiKsKoCSlsitHhIyZnVIMLjSOjQML8/GCZu9Ra8ziOP87UvGbEof3VrEJhg+Xvvz+NJ54oj+LF/VXBBn1mme2weG4Hxmh8vtoE1uHyg3fQStbMxOZwG9HYnPVQjoKKVKqm82qvB60ZDo6zzDKdCi5Ogrnh7JqkG0v/OR0BzwUoDimdU2ZpSD1kvS/HGOn+VDBl3XlLArl7ZLm5ucr16IExawJHjhyJoYMHqwE40T6NC45nIAIjKwEpNVCi/CklM8UskOhjSrBM5/uemq6dleG5OU0w2M3MHSPUzBxIfVjdvV4ylgQpVc/2lzukyMenzp/w+wmWe1fshEdKPYjaxarcW7DMcpIbwC9fDEDnod+rWTpt6o29GA+fXd4Iqxhi7ZEuboJUxUOXgc62LYlgZeKqW8oPhGBYEgNz93k73Y8vQ9WPUiy2ejxK+oer5TMU7uSiK6938gElsJySdANsZVW9hR0uGh1lOqrVgJ/eeQTPjluLz07MVKiizH7d+nUNQmu0Qp2GTUDRGUv7I3uZZSOwzF7UrYCfpv+EEj1LuE3D5i1SWIvrGIO/ZE4RqIoSCjqhstgVQbXI8HJfS92m9qzYyuqNN95QlKx9fHwUPYw+ffooYJz7UbuAvYz37t2r/MntlT7U2vhQWDQUEhc1nyQkUL5XHj8ch7Iwut5PcToQtA3o23cATo0/pWSUt27dqtC7ef2s227RooWtaKXZ4/6Lt9ODZb4XGgMENnXaDDpQ7F7Gp3bA8v6bO1AqtTxKVTCgARlpG5CY8tHTyOnXFy0jGqF8EQlI6ZGpBpZdfqSFCJZ5blaf6FpGI37KWBR7bgA8Q8Ph4WnQlInBLQrg0vcw07PJ9E3mICfXE56eucjN9YKXXF7J74R/Lx6H6AtXENClLlJ67kMmNTT8SqNIuj9K+4pwLJB9cjNuDf4IgS+9iU4rVmALFbhPaVHBNWvsZ4FJ7jToUmn6FlzY8L8Clr9Z0wk1i1aCn5cvFra0zQAcWPcDGj6md7C1h0DBc5b8qxqGqhmV5NB1YkRdmLyGEofrRSC5nfCTXXjeDjdlrpVg3B6kIsSsBHiUu4dgWU8NN5tZlm903rx5CHzlFXRnTz3Z+WMUgiwctrqwxZq2z0lf/yDA8tKa+WqWlR0Jlvv2UylrUv3rvn3xIIV49uyWePrp323BMic1ln5Jyd8OHUhot9p779XFhx8ewCefNET79o4jVHv3xiE5OQu+vp548MGSBRoiFrC8p6SaAdeMYHnUqFGKmqYFLLOdDTX3CZScguV03FpfGt7HriEw1M+SWbZ7sRpdvbDBMs9XsuQixMY+YwyWeT9U63ZghmCZ299NgS8enx8lI9cMrDhj4FDYj+/HyMyAZTN9dkmT1NjFyhhwdk3atZDOT3ozaZBBQUFgnQed1fDwcEvdINkM3333nUtCFgUa+BTgbd9eAbmkRMp2+fJlpdXMGbZr2WPrPkT7lUO5h5sCg5Zg6Pqh6NChg1JXSNofKdjcl5TJe2p0vqi4z5ICexpbdwksc8oQLQ913cftPgLiIroy7A7Ptl3P7nwHPzYbi2/OLMCyB+20YiiEB7osehO695NEoryBUY98jX659VCh7gPwqONloVx32/4/fFhuIO4bWttCTbZcAsHyisvALzqwLAQ4xIZmH0gB723BiLXo9ReluTUFbO0WN1//S1GZ9vbwQhvPJgAZTYK6SCCqNwks86c5b7VH3y+NvBNtR85PiUB6+2SsGt8Pz3y8HLvjD6NpuKq8/OUzFbEspqwSfSdgVIwRFAaLbZc/tS5bn1nm9rymosCmTzWhoQI8K37TnHtIn+N/wvjdyr2Hx44di/fft/btoaYC28OxMwKNpT5UmqZmAYE0y3/YVnDMmDFKjbYAzQ/++aAqVUyiVaUoq0AL/4EglkJ8BMHC5PHDKUQjRBXgltXzMHuzEsr1NWnSxKZV33+h57Sr9893JXorc192t6BxbpYZAkqGXg+WOUwpmKnTvlHAcs3yKBXnGliOf/ZJVAoqi4dLSXNFYYFlrvcvAu8tL3hmmc/HCCxHn/oLPg89D5/fdiCwSqRxnI1TBGlEZhKfzjQ1kIS1Z7agY5XHcPhqPEL9byEzJwo1SmgRPpYLMshEQPM1kLoyGT45vvCp0gPXOvgjMCcL/rduw2+YFGmiEn5jN3Rw7iFYvnJ8l6IRkQ9supFZJgV71J7+mNCCmUKrFUZmuXdGIh767WV0LNUC4xtY29fxLA7BMr8zBnKtzHD12+PnxLInYfx/OTltZg0tbLDMa3HUdlUCywwCM/ljWLdMtj/XObW7pHkzyizrwbJON8guDdty1l27gC1bgA8+AD75BPhQ+0DYQ5QvwoxiHiPd1FTQfA1cvojMTavhGT0Q3qMN1K4Jlvv1w5Ye13Dx0TvYtesm8vKAWrVC8Pbb6ltu3nydApZnzTqjUqaygateqbh0SY1w0mbOzN8Qe9iwvRg7thF8fPQqZeafs6tbWsDy8ZI2mQ9GZ1mLxYg7QQX/XzFGwVm84AQs5/S+jP2JrVF59j4ERobBnyLV9KytHYNsL1Wq7VYUullHXQjGd/D++/tVsMygBUVR5BrlfzNY5v2TfsdG5M6AaUHBMrmxztR03QDLdCYZbLFRs2Qw+tAhRW38lVdeUbIzNDrUBJ4M1NwLYxCEQjw27dG0EzPbPPrHPIwUvaVZ9yg50GCf05o18fLLlJ9WjWBfySDdSyNVjJUO/CbtpXJ5PfK7czWzzAysaKPBllFcLLT2w/ykjXCXs0fAVrta5ylMPT0fb1TrjahVD+FCVw1dODuAo98Z32CJKZ0qMj+YxRsKfNloLqI7X8OkRmqvzczcLEw5NQ+Xd6zFlBcXKb0uLfYXURF5ZwAYeJWNYJn/uULDLsj9sPuASiBSjRQtyTH97K0ZSMq8hfENbZ0X9tLuv2ckZjQZA1CDpANQY00nvJTVHcNiX8yf6abwHOmNWrmdU7DMa/lUpaTRSL1+8Fkr4jMEy9yQj5n1eLJxPFFURZ9918DysR+PoXZtOxQ/k8/2zJkzSh0r64NJQWa5xblz5xQmCMsvkpKSFKEtbkPVamahyYbh/DRjxgylTzNZMPzGGWQjoy36dLTKtKJ/1aWL+l2IdslkV3EMCaPDI5clChqpyet3azO6HAQoC4AxtcbgxRdfVO6dxr7OpIOzL/M/3XParXsz2InrCt8h/6O4Gt+rsN9//905WGY1BucN3TTuDljeu2o6wspWRaXGOo9fD5aZ5CT4M8Bzv17fiYci8/uKlpt6B1g2QcX2FOQqiBmB5aSYs/AfOwbJL76A4HrtECi1/3TrXNbl0nZ3+uD81h+8hSPBx1GzZBOcOnEC1aJKwTMwDF6z6NQDoBjsS1ctytxZfnlIWJOD4n/8iNicswieBviXrgJvVvK5J55vvS6CHEpZuLikp6TE4XJSBip4puNWqco2lSX6Zzb++CwMr8WJAtgy80O0f5kFuTp7AfCY44ElS5ZYtBCcPfseGxpj6SNy3Y9KOHKkW+XsmIyJHM1IRM2E47iadhMvVLKtY3UKlunHEhxzbRVG3UNHrS7li2LiSNLiVNZ4fjcMCNJ/LUwzAZaHfz1c0XYSTCLD05vAF4b7cezJ7GP9yxPdk7SdHYNlKvfxA2LvNdqIEcD7HyuCB/m4JM4eohYpUIAgMnHh+TbwClmP8lPtcGz9/dHj8Q1YutS2TYM4TWAgi6LZboqpR/O2Zs0VtG5dEsHBBZ2RzJ+TW7ZuvQG/93okn6PCdh10GBgt55+KmQTLWHgHJyfURvG5s5BergPK8FE6EtMqAFhOT89RAha05s3X4vRpa5/qfO+AAUpZ4Z56+gSkDlpOElSlZeTBXx87uduZZd4Qr43OK+lOUheXfG/YEVjW92kzGh6ugmV+Z5x5HVCvSF1nTVxMTIytUJx2fgJSCmsxOsdtCZbZ0mgEv2V3jHV8+ui2LBgkSv/5Hr0ApzRso1otd67Lzj4ZuZnwo9ZCQYweDgMpZK1QmdXIMjUHkMCaZg8s8xsSFCjSodjbmUZPTKgz8++ccplJ0L4ZDk+ySF2xAoNlXZeKrNAsdHr3VWycMAMen3kATORwEaUDRrDMLAy1jOR71C44d3kOPPvrPCLenyPaNIUj/zBoJePKQ9BvK9/TSq3XJ7dhCn4VLEEFy2668Z7TIQP4yxNebGjPdyYDUla9kAonfw/6XrMaWJ4UNAevVe2JRUMfc5xZFhdCGutvwNbZI/Hgcx/A21cdGC6BZe7AbCqDy7IJAE9HqxDq/gmMCRKpmUA1bNGmiXMBM8YicLZ//34FREZERChsmPEfjbdc1QeTtOgA/4X0U1nllWuCLDxkK5xdkNHh3r4CLLN09mfmFD7BhyKpwC6QV64oNGyyfP7rxjWEYpHvvGNN5TDLLETM+P/sYmBjJBXJavN2wDL3ab+qArZ0zd8yTjkemYZcq3W2cMST6PrRAgRIysTKJjIy1cBydqMcVF39CM512QhPD0/cyU7Fr9d2YuWVzZjT3HHLI/IkyIYuiLFSkG6EyGfkxV9Hqm9JFLl9DTh9Gmhj7O/qz2nYTod+Qp4HpI6RtrsJbRtmjudtR8W8J/BkXjYmBWgBTCrQ8wZJSZKzkwDibuyC/8v1ERQcoJZd0hhcZPSArqBM/XXlARGYMchsp2wlIeEsjt3xQcuy5eDheQtb1l+Dd9lsFM3MQkhSKCJrJ+HQjdJoUc8c+/PfDpb56DwzkrAm/jBupCfkA8urxr+ErsO1oIYrz1nelr6KlUFvu16RsEQdhnthjsAyz18OGN773oDl6WcWom/xJxCwzc+qs2UaLB86pKr29ZRUj0YcB+ZMB4585XodqQ1YBtCgCRI/XQuftcUR9E3+N/Ok11vYHdkCMTGFk/0UZ/i/BJazfohD+pAoBF+JQRqKIoDKnTqw/O7BSRjXQFOI4G8EYFGAmczys89uR1qa+lV1714BgYHqjNihQyn7wQbSaujI6NvBOVGtYz3atsN+uHyQBc6S0aG+2wIXZsEynSFqTRmxjZjVJ2B2ZGbAMssOmA6kxgmjgwYAnirXwljTt2bNGsXptFEh1erHWENG4QrSGd2mYcui8aTjyKrCvBA53C6iknSOKgN5b+Yp4mJxcXFKxJbXsXDhQiUjQceZWZeCms0Ylw4Wl5GoCN3RhxhQxT29AeVwdLooKSC3kNFftNz2i7/pwTL3pQ/Ib1Q8Tx/gk4rT8WEdO4hRcjILAyzHpMZi4aV1zjPLDLzvB3Kfz0WPPwYrbRXeq9UfB9qcwPdnl+DLRsPhT8eU4JhMCUpHkO7KImlS1BnJ1k3bt/xisH7XIDwzRpOCNvPSCwMsk51zDkgKvIXo8Ouo26YaY7UA6Vsct3y3kp2/E41KMeWsdF46gp2BhTOeRJFixVHv42fhlx2CyMz6aomQEEERx2AdLO+f4JumpwVIYJl1abXjPRB77jDu70ZeqgOjiBSDqBWAA+tno1KjdggpWQGHf/0JZ2NTMWzUeCWDazGjzDJ/dASWSWezMqPNvCG721y6dElpxUS9BLmnMVWsc3LUNaXqr1UR+Geg5Rg1xkq1XHKHOv14YtnXPa7CcPgweDtco5ic7AHM+GEGqlevrsx7woQad4Ee6j+8M8t6KGBG8TILC46SBDduKAEBqgm/956+TkIrj3MFLOdcMmxdag8sv/VqZbR871uE+gajfSSjVZoZgOWz1S5j1JGvMaXx+4jwU+tpdsUdQrMInRoEtW0YBJHqaQsfLOchi72SEzIQXMwXqeOGIXv4eBQNcNYvNRcJcceQm0PSbzASL16AV6QvPILKwzP9DiqUKQPcvg30FZQt7Xk8L0nks1XV7QdwLv0cKs+rrM5l/Ka4frO0kvEO3e7KUTjOGVCTA/hkBjEOSgaMq+YELCPhEv66mIK0oHA8UK0kLm3eAv8mzRAGbxQp6iD7Yuc6nIHlaV//jN59uyMk2M9pefjdyCzzsuliNdraH70qdCocsExfXG4ryiC3nBQqKF3C1XcuticoZxLCnn9/D8HyhOOzUDOkMjq/2kYVnaOZAssbFwEbN1op10zNk31GdeL1LwNU72ONgknbvz8eje6Eq1mUslm4cysLPk1bYM5LYxH6RS0lWnjmzG0cPMgTqbZ4sVUZ0+RpTG32j4Ll3x9RgwySNtGGDRsUAMGF1ZJZ5p0oUUJHt5SM2/PSkNmlGAJ/WYrsdo8guHSEDViefX65QoPsVraDKkBDuhodxQaMdquiY2XKBILvh3b5cgp276ZMqGpz5jyAgABdNogOssziJG/E+trsNplX2ojJNEfdrVHNdNq0aUrNk40ZtEQy9aJd2Yi1CQRDzjLLfG+kmYtyAvkcZsAyt2cAVC9SJB9Hq3td8tsStVdwMWDhbwuxfLl11Wb/T1Hbx13fffddhVpdvnx5pd8o6X4nTpxQxFZYx0w7fPiw4tSw9qMMF1O9MZglX5fWCUn9GKWNOVTo+JDqKGd75OORtEH2EJ8nAxFPAYP/HKxQqNnnlO+ZtHHR99mVV6Xf9odz6hh/stxDKOGfv3/myMNfY0w9piTcNJEx5Xt3BJaN+lJGRQHPX0DykTsY2nsCBj30HOoWq2a5kJTsNPxwTgWP/6tuwJApIFimr0NdOhpp2B8dmYr0nAzcedqWOpbvyXB802HKAyZ/OheDqwsyt0aXJttBNlIqTcQixrT3wcgtQnbMxPswC5bZtUjr17G5zl/o8EVzqwAXKX6Vgevpcei5Ywi2dZij1nURGHKM8vEzeyyPd74iBgzGApvu/xMdI1ti86730aG/VZnUcvV8NEzhy8agGXEflzCum3K2llldAmqybTRb/Xl/dBmmCxIaPR7iac5VNYBvXqyH1344jKTYS0r/UNaD22SbCOCWGvSgNALLPBcZAUx72fvdxOsy2oS0RmXO1LLZzdAM5YQ0MhOtQsqAGS25N7o85xTyNbl5K45341jiGtID2Ll7J+rVq2dZy9gfmtRlUtP/K8YacqqZ00idJ3OJtHnS4imwJoNlbsNe1gwQkCGQz/SZZW5gJ5ijZJZPXDLu0+Qgs7zm0Sr4qYXMqdRlltm2jcwPfndk9lj1XdXLlb9//p0aK2qHMYsVPlhWni5uX02DR+lI+D3eHrkrNsDPxyQTit+WZhkBfsibORPe/oHwzs1VFaV/EHU9JkYd5xW+bhHkZICKh6f2oPg3Buw4RxgNYxKAKupUz02cVgHnWma53rpu+PvhxYqw1d2y7T99ilbPSawVcaJhQI8LPRCYVQoTv5qIiAq+TsEyd/38wDAMa2itRSUu5UzOx+muCbCcmJmM4bX6o3s5EXkFnGaWWQ7CEhUxNM5rugz6NcrdizO53/qrf+Dv+CMYWddJEJgdRrQSm3yHLgf89NlPSkcUmiGbgj84aU1r95L1NGxuKGe7qQJOhoUmhWBMw/7iQ7XXsTAqEXLBI4A7fhxJ1zNRrJ3a1sGZRUQsVBSlc7b2UcCyb6V5aNj8ChL2BGDDyBRUeb8sdux4FM2aFYeXV6FK/RleGh94ePhCJCRo6tPObqCQfldo2AZgmZF2Zgq/+OILG2qTc7AMpC+8jDtVMoEjfwDtWiCiQnVViVqaI7PzchTxGcV0YDkqain696+GKVPU9Iqnp4fxO5DnLq4Ycm0vFz0zr+3fDpapeUQ6qeyw6d+9WbA8fDgw3koptDmMHbBMB4RZYiVA4gH1/yXLzGSUQzVS1hlgkU3QnYUTw0wuM7isY2btH43HtNmP3zUXPxodCVmxVF+lQIeVQLmpBpY5pByV/fPy6WzwsrOA3KdzkbM4RwH1ZwO/xdYp7vK28n+QNmO8EL7X/QnHEeQTiGrBFa30YlJU9X2a5HMRlUqR+LTYaHh36ojsrSfgH5yHxut7KL2YLS2mtH3tXfusc8vwUv/uFvqiO5llPVgeWPUZrjiYePJHDK9lr7BNCwYxIMZ3bK220Aaf+5S7QgXLvkDojKZI7L9bUXMWtFzPxbVxsvNaVCtKz83W8pAHjx/YQpB8Tw0oc5wTPBtU5Yzo+RV6fNsRXo29kPjxUptaYcuRjcAyf2QQkWUv9KP01GYBTLWDmAbL3J6Z37FAbk42tv34ERo93t81sMzvkkwu1t/LximCSUH+OzUnzLFBjb82xjvlLot0iFnbqJVmWOYNq7yIOtbszSesJ2fS/O7EzwthxtACL4xnFgFWzF+hqIH31Fh5nJM5P5OifC87Ebh6Y1TuZksuGsUUSaEXJtaVkydPKq38WGNOUS8KSnI/ijDqAbRlZ44tAl22XxTGcUiHns6yZO6A5RPbl6Fq08fg7afj8jJzxVZ+YixyEqUAH4O4EglDOb2Jqjx2cuIQLkhVP5d3aspZ48zXEXchHp5RtRHWti2wlRL4BrZhAwv2bX5Ijd2F2GPFEdU0EieOHEHxMnkoFtYY3ibuxe7YEG4H126u+ZwLxDreVS1VMTR3wTIDlUzwJwPtt7yILe1dAPiuDnBKgdgDy3OAzF6Zin7QtT3JQOOiiDQha6QHy7wkZ+xiZ5fNmEXprf3xQkAJ/HxxDTJ6Wsn/TsEycyMc92IMmCkPdHZBbvyenZuNz47PwIg65Pw7MCdgGdGqv0srdLDMtVmvC6V/eQwWaYE1Q7BcJfYEfHz81AmOE4zkBOblZCPx4XbwWLQBoeFWCpX+cUyffgoBAd7o3TsKVLF+4YUduHkzA/HxPZGRehtJ2R4ImvwFgkZFYdeuTmjalLPavbGiRefj1i3dLH0PTv3qq7vw7fxmNpnlZcuWKbWmn332mS2FyWlmGchKiUd6mQwE/LAL3oKa66jYnVlh6rPpi/0ZDpPHNFcDuUWSER1Hel6brv2J+RfXYFitl1A7xE4vIW2BNAAAIABJREFUarb0on+ua6EoDqP0yfz4Y2D/fqCaNfum1MfIFJK78Z6E6h2ZD4zE2TMjsMy+wIMH4/JcoMhpIOl1oPIsSQhPOtYLL7wAsF7rGTIpzihq1bL9+OOPasa2ItC0fVPUCK+hqsVPN3fTebl5mPvGXBXQ8rPt2xfXt11HzbY1kYQkNAprhH2f7APEZ8sMovzZccET5TAMb8qtuFmN4TrrSU1tHtOyd3VVGmnb0W2V9ipYvx54VOg8m7vHe7EVs7AEta9W7am07VECKJJgDLPBL1bubr0UaocQxEjtoFO2bcH1p15G2ejT8PN34L0QgNOBo/G7YwbkE+BM7iVU/aGCOvcWUz9ZJnDlFrnOnoUMlv+39xN8fZ8qzjj22Pd4v7aU2nR2oEL6/dCmeQgtXQnl65hsXSZnlicCO48fQItWmphQXyBocWMceHQ5qgZTWUu1NTHb8HiZNjYCg2d/2YgjJRbggV7D4VnDG9NnNcAHgSkq5ZB0X373Rpf0AbD61d/Q5bF2+GO4rbCW5YT2wDJ9XmaX6XDqIx0FAcs8MevKDgM3zh/Btjmj0eypt8xnlrm/vdIWfqvMHtE5FgJanBt19YvKvfO5ySLeItBGRgKp6aJlkxyAc7KO2B1m9B6JLlxoj1tIQ9a1w3COXAqsWLJCcfCo3krxK2ZpKWLGGm32gP6njSyj8+fVhS4sLMwiPEbgq+8yIFPoxXWTncSyH94fhXfYV5pZZ4fG6YYdI2Sj7IyOULMpein8jgeg9cMG9C1OggYtSpPXX0bw/DLwlIUfOVYo0E3fQVT6uBNxlK6X0zTxk7wsuvMuuaQcyIxFelYEPDxOw9erJrLTkpTWayHffIMXmmtUcoJnYWXLsrWEzemy0+4gJSMTQSFhMMwzURVSFrsTezOhYq0QsH8LDCIyoME1iesbgbItXrfdl8JSOmKgqedDf6TQdQdu4/Dhm7iJZDSrXAGndh5FUK1GuL51inFmWQLLl6/cRNnSfDfOr/5ugGVyO6kv+dovjyA65ZoNWOYVzR3yEPpMtCPSSbAsE8fou3C+N+lDOr/jQt7CEVjmqSYAHsOdgGWWATiWGzC+6MIAyyXWHEH46CIq/VLS34qLPYkcr1IoHh6M26PHIOQjNra0tWvX0hRg/O67ddG2rdW1e+mlP5GUlIWJE+9DhUhPRF89j5QRszDgckfs2HEDeXnmV9Lju35DfF42KtZvh3KB3shNTQf8/SHEpKlAdCfTA0FCMEt3jf8oWL7STM38EowwubFsmRKFZpTWRnTJBFhWDuCRDixbB0h1rArViDUoRj46fU0mPeVsB50jqTbnelocIgNcC148s+NtLHrAQeqNtEc6XY4Oy9lp4kTgbV0RA1coRiDvprHejE6ZI7DM87MUQWpffWXuLoR/PwrXegxB0Ff341hcVWQtVXklVHGOjo62XDWdi+pR1VWKaDgrHezw0vmMBBveGYCXnwnD1qS8kRJL8SJaPaDM/DK4evUqGjVqhH1f7VNrsYTJ44CJhLtVH85o5wNdgYdfR9vUz7CVYiZvvQU4EPjq8NuL2Nzu7kaanQ4pHVgefnCiUtLwdg1J7p3pBmviXzlkRsfjuHarMwJW/IaSBHMiLsJ3LzuNVB6V62b5nJjBp68oAS6uf0JLy+k1axvowfLH9d7EnvjD2Jtw7J6DZTL8GR8P3LcZDzRmnx2T9sYbwMNTlSjBvIjVSlBufVvtARKsyUIl8liWPy0dFfrndzuh267ZKLJNiwjKSmjyZZGtxzq8erAPlu31TufNci5hPZgTsLzpm6Ho+JoLeucEAdQz6A0sHvUUbl46gWl7cpXyhrbCweZ8yTXAqALBkQ4E6+lFCT2zwVST1ncJ4Lhk2YloDy0/92fUVjsFNfrOJLMxDFL9vwKWGVggQ+knYEb6DEVUkaweKoIzS7tlyxZL3+mCPh9n+zMLIwAxt6VGhFDophgX6dL6chxmlfUt/rjvypUr0a2brSovO3k89NBD4J+sS3doVCbky9TTd+mHkGGqC8bMXDUOL3elB6wzgmURR5fHHNfuUQZXoFfTchUs02dh1pPBLS2mWVCwfPPOTtRJKIezIZ44kxMB36y/UT7kART1B4YNG4bP+/Vj2xdnr9fc73J3BnkPzoec2/heXFGz5jPm+kQfgQE7vW7APQXL2Th0eCeKhLEfcQaO7kxBuSqpyPEqhuxkH5QvVwxZiedxPQaIbFATpUur5QFHtixASPGyKF9PJ0L3K5CZlYnVnfxQdcIK1B3aDUYtr20efFYGJhwZiWF1xgDefvDQMtGuZJY5tcq6nmJYs+Bn64nZGFqT2S9bcwiWuameXlzQflbmRpt7W5GxxyCjvcDEBKDFyhYKK4eiiR8zoaY3d9WwjcAyjy0DeGeZ5RrjzsFjQP6rJ5UoD7nw9PRG+sypuPbEG6ikE3jMyMhB2bJLcPOmJAxG+sP2WFSqFIwFCy7grbdCcPEcEPrjDCS9PBRVqix3DSzvvoQyFXIxdtXXeKjKs4jOuY0ezVvg/KZfcL1eOLIueyGqXg3UpoiBgcXHZ4C1y337Sqkg9161S3spmeXxzdS2MARdGlg2zCwzgkratCyMYXQ2I7BMKg2zVKQY9NftxOwyaVF2QGuJZS3xWOlW+LE5i/0K0cyCZZ5SyG6L098rsMysCOsfHNWm6sByaEhxkOXulRiHmwhBGSQrgVhhwkHh36mIWiSliJpJdIQX3AXLPAmdXd4DJ0jN6BQpYNm7Efb9uc+qwMzfXYuJFGxAEARGeCDZxwchFPkhVd0BWE7OuoMQH2diJwW7JId7czIlG4K+ILOQWg0bFVSDvCVWjQFYzmuZhbyYqvBMOYzkZmkIma2pdXIs5y+ttr0M3jJX0AKCZeJyXj7JDMwsn7p1EfNbfo4i3gEI8GJR2t01efal30ZyCZOOUgW08wsIeAO4MlUJLmXkZMKPREgRg2X4XWZe2hvLOrCclZ6Kc+U2ocZNDQA4AMsnh59HXt08xI1dbEzDZoZV0s2xuaHSwLe/L8SrvXraSplzDiZgHaNuvX/tTDTq5IAWb/SUeIypQN77uZj5enNk1umjBFuZxbQYl+CFBjs7AssE2eIQNe28HrY2k+aXwppD5PFCEj11IrkKTfw3g2W+fxFgZJcAZuQHAHNbz1Vq7QSFkE+SZTDM1CoMo7tgVKkWRpo0hR1pLPFiT2u5BGf27NnoR2AmGdsM5lOylsAygbHSuouxwcxMJdBPqrl8j4a3ZVSzLDYU+gjSjjO7jMPLq+2AZeFWOlu3OJjo57DFncgs85vhJGTUNZHzu55sQzYDEw5awqgwMst5edmolgucUVro5SErNxc+npIuzCuvsD9i4YwOe2CZ7D4G00trGWYmUPQ92R1dAQP5BGSkp5KmzedDEM11y520O/0CBjedkj2TsWVjNGKyktDn8ZY4tfFXXE/KQWqZSLRvXBtebAfrCXjleSDHwwNe1uyZzd1M7lUJgxcYZEX8gIyHuyDX2wf+y5c5ry48uxmfH12KF5u+DxQtifAiKvWOlUt0vY3eoh6R8BHKXExnw5rH/38NLB/seFBh6PwjYJm6H0wiBQPO+yzrPprc7HRcjbuCEufvIGn1bASNmYJAX4CthYYP34fKlYMxaFD+VVaA5a++Oo4J4+ojOd0DIRM/w7neg10Gy2lpCTh7IgaxIbeRti8V/lFRaHt/ZXgjHlvnrsOlIjlo0eIFVHOgmPndd6fxyisS3bdwpieHR/nkk8P4cFC9fGCZ9aoUOypdujTKlSunHoOTEYv16RA6MoIOtgEaayA+Q1DO6KGL2cLTty+q9ZoGdiU1FosurVOU4wiqTRvpOVyo+J+RETi9qy2Qr74KfCNJpDsBy1TiFI4C25C41RaJ0WmG+aSeprxMipuMGmUNW9NhuHjR2j+IbVDYGxSLFqF742dQrARQ5OY5YApTDHaMCxVTJ/YWB3fAMt+zUJAljpPGfpmRZXA1+aqS4SCFrmRJc20WLFfPvqZyvRnTPfZKjlkL5uDWQWfgey0z+Pk+YKgRx9P0qLq7G9Kp4qs3ao4pzkyaGjGXzOIYlIp6dTtj07PLED72C6QOfQ8hxXRqMY6uPAhYeGwdep5/zELldSezzFOQ5C532SnsB8bPhfpaNIo1y0x9I5ETe7jU7nUxszx1qkojY+0qgbIBFdPhfenAoQKW925Cja+7qZEEstMNWm8ye/vF9NmK2NDQef3w5bmKeGuRrneYE7D85MJBWL77K5VOL5e2SADeLbDMGxbjk0nkadPMg2W96FhhDwoHx6NuEoXIaXQcZcxtNF4YTxjJjR0BLvl8ohbb0Rzkzv3KNd7UNhVJAoIDIVLGJZhjaQOwY+4O3HnujrKuN23aVOkdTQHGyMhIpcaXWVl3jIKgwhh8Jb1bGM9DYztKua/9nj17FOFH+hfC3AHL3HfRokXKPfHcXE9q1JAUzI1uiMiBa4fadj2/MXrGtVfSi7ULlolWmYliBIUgWLQwItbbqGNniMEkmEHizI2AEVO+wsc7B9kG2ridvsuDweWykoitZwtq0qdre6gCgGViTi3+Zl2C9V0axNkoXsT4HH0F0n44DzJIxmAPkZ7S4tWEEREySERfk76d5r6a2NN2ExLInDJSMhB/4QSOXwnGfQ9WttdtyumpHYFldHkKWLoUYJst6dsyOmhG/Hl8d3IuXqozCGnZnogItw5iyt9wONHTksP9ljmOrAp734STO9gxfzyaPPE6fO2ppv9fyiyPAg4+4QAsO9FCcjoYOM7pV8gmZ5bJIiXMKeoGWOYxr0afQUB4JEKffIqy1Zg08wrWrbuCzZvtczoIlilyRbp1o0a/YP/+zgBT6iNGoFmztUrdsllLunABJ06cQ8N64Vh1NA1dWpfCtdwSKB4djaMVfBB7oSjuy7mNsnVFE9P8R/4nwDLruAf2rm4DlnllCxYsUNSBqSgp1ItNg2UeoHt3oPgydVHSEwJYs8KWNdLjnXBiFt6pqTZpd8d6/TkUC1qapA1yURMUanruohZOf+Lx45H57rtKbECpfpKzyyzh4aA1aFPJFiWkuFGlk4qdX375pdLe4kVZoM7JTRL8Xt98XT3+JqD5dKn9BAU5atVSarSE/TXvL9twIH8gAKw2QKWJ0Sdh3dHChUAFaz2lzWXwfjhhMhmgL/fiLMvssMigyQBe7oEnZ8A5aeSvirCcUkT/qZJt18G5KQmfkEbKa6DRHyLtkkas4MgR5YLJ62KUnkwnoxJ2UQw0NE+9/3+r8XkyfsNUqKzOK18vnQV+SnLw4OvbGFxpAkZ2fB2eX30LryGj7ZXqG995W2Dy6Lk4E3gJ07qMUGrGGK9g+ZGjkjGjgxUmWObQYyKB7F5h9LFKIxve2gPISEnBpcQTCA2pgdijB+FZqy5qhVhreWRquMPXnpOFc9GnUfbTibgzejrCXvaFh75Nk9lx4wwsO7oo4R2/D8xMUueFUtUao9NgTfjBCVhWaCaMdDCbI8dmCwMs82LYtmsRMG3uvwgs03k+AOxqpnYQlLtRMSZhW3np+CVaXp0Ay1xLuKYII2CSG5CTns44r71+6PZOx3WJvXiFEaGTmiGMxzVjrH3vBVxZdQXFVxXHzYSbSrkNqcqyUvSsWbMsAlr8d65ftNTUVBt2wObNmy2tttj6T+7fzO2nTp2KNxhQkuyXX35B586CI6/+wDplKnQLY3eFrl27wsvLC1TrZgBVziwTYDdpotaHUMm7fv36lvZQ1MLQC0zafTTMWHJdNWq3KHYi1VnyC757/VO8Ms1AsZjbMyhJOjXHPfU8NPvk4UB8uNGg8FUHlhf0WIvwr4sh3C8UjcOM6c7sIlKxSFm0LanrKwfgroNllqBNsl/OxgoMuWmF7AIwPs5qOjagsFRf2APLjsYy9+G3IBIbTsrRzXwWTrfRgeWjSWdQp1jB20oandcuWPZgLZUU7tUzHOWD5eUhO+EMJp2Yj3ceGIWc7Ex4ebsg6lIAsHx+32aUrFQPRULl6Kt0cf8lsMzSa66N9sbYcOBgLxUsk5HDIJ/FyBxhwEf4qU4HmcEGRmD5dcnJKShYtpzyyhXg/Hm8usAX337r+Iti5jkqahmuXXsamzZdVTLQledPtoDlTp3KYsQIXa87d27e5D6DBu3BV1/lnwxN7u7yZj17bseWLVdxM7anKmohyaUXClieu0yt/ZEXfHGVLJtl7zAOAmZLM2+jmK8dpS2X70zbwR6jnWktGUjYi1+MH4/od98Fy17y2C+UNdgHtRwEa3FJJzQQMKeTwY+IYJYLf2JioqICTQdC71jIt0ZFT2FUjibAFsbev3IEnxF5OYKvvD+KkwijE/Lnn8C+YCtYNvMceV9c/VioIiMQ7itWPCrAMuAhgpayroP9WFC+s9sFy5x7RFaNIJ1OPI2RYlEeQudEsPKZyLAmKPLfJdlNTJoQ4NPZ1JcBcI8FC4DevYF7CJYrr1YDeee6uMA3I1imQAzpe1rdWr4bZn24DKTpFG5NRmJKAvBkaYR2ngi873rz2ptTE1H8jVD1WWu8fsYsCJpdscIEyxwC9KNkws7V5ctxvXIxXMxohyebAId27UDtZg8A2ZexfNVuJMaH4PkBHS2acmbBcm5OBs6eOIPIyROR9ckMhL3oXWhgmfWcKz7rgycPzVMzKibBMlWoaWsnv2EFy6TLk8bIFmN6Y5CSddVc1gzAcrOOPbHr4YWK4OXM15rj9R+N1HicvG2e4wpwq+4tJePHutPWrTXZaKb8CSj0fMC7kVmW53+mU34Cnq+kTiHGHCVzo9gGLLOWmik5ue0P/UV9pYYrYJk17wRUzG7K9FzGOHVdE81dsRZcIxOiOZC4LTFfizwhmsW1inbq1CkQnNIqVapkUcxmzTEBLinVtIkTJ2LIEDFBq1fjClhmS0Fmtqn4yxaN/Dv/mz59OgYOHKi09ePayfU0IyNDEZwilZtgefv27Xjuuedca/dHsUiWG9mJF1ueJwMbrGnWxL4mHXwPb3/wmdq+Tm8E3mqnSxtLunYBMaf+Ru02uh52+szyUODS6KuoUMT+IsZe9LVCqqCe1OZPnOyug2UG3TX6PM9JuCjLtTAzKYdBjFyAAoNlcbOCqcz1nBnowkip2/uIZIDCVvWLGuDU4+scvifT36Nuw+ijOxXl9FJVNbFI8fupTKCGBHgXLwaeEn2zbA+Skx2DpHPAotwFGFD1GZw/HYRqtdS+3absXoJlCqyylMWVKKWpm3C+0bnbl9Fx68voX+UpvFvLyBnUVPPsaRINBzI/zkTt2rUV3QUbRWy+PrJBdSL4zq9K2sIILMt11IUGlnnO1q0xvdf3GDiQxAPHVq7cEkRHq4OvVq2V6NGjAsbMfwrNIqYoraMmT7534HXgwL8wXZdBdHb9zn4fMYLNBVQjOPH1tWrP9+lTGeXLa1RMqWic23799ddK5JYgzUaNUmnVBcBe7Zg4GTPLy9R+rUp20SjDyN6oVDtmJMYBPd1yA1LU1ua+7QXPVKFd9+2vvxBdtqxCVVM+CHF+PkL6ChTK0fVsmDBhAmbMmKEs4rIdOHAAjMJ37GhlOnzyiS3Pku26GK0S9mH7D9VMLhd4I0qmfAI9WBa/8RmLzLIrT4K1Udrry7cbkwbmW5rbPasAy3SKvi35rTWAQcdTPCY6hyKwwTEnCT67cjvKtguBQ+knUf/FGqqYiKzLcOkSULcu8Mqte5ZZTs/JxJXU66gSzHCMCWP2nMOD30oSsDPqAFpE6BZXBrz4PcjPSabQRzFYMNYtsKw0a+TaUkCwTFoeWXUFWU/E0xKXZH16OUhOvoWQ7DhsjymBVvVCsH/jUmSH1sWtK+eBUiVRNPkmqrZ/GKEaTd0sWEZOFi5GR6PEkNXAxEfg/WcN+PJZC5VlE6/QsglrbPltarS3nOwsfNOvLv6XeVIFywwkErcYaUwK71jiTW77cTTavKCVZjCex2CS2p0tvzEQxjZMerA8CQguex+OdFqFikXK4NOHi+CDjbLyngs3SBXrMMCjiwfWrVuHR2WFeZYICLE/cUgG3EgRcNLVI98VsH5LdDHhPCGBydih8Zh6WuXFflxPJRty6tI3XnDhrpRNbUgB/PyoGcFxwLgCT2cP0DKyw1ZYzozvjek4E33CnR3K5ndmPumcPgBsTd2K5s2bKwFXdgFgxpalV7QffvjBhgUli2nJbZq4rVmw/PvvvysBE5bc1OU8y+G/bZsCvAl8KQJnBJbJ0iJYFhllBp9pzDqzh7Ipo8YKtRao40AihlktP8lvUcBy38+sY00+sR2wzE1Gftcb3i0fxNs1+lo1JVjNxbVMCEvze7SNN5i6LbERC4g4rbtHoreeSnbTZFfrvgMHcETyS7h0mhBlzncPlmXIUsfg0m3m35hJV9HGmswR5UMv4DHl3cnOEp042Ob6/HL0q0QBlsK3xGsXcCfhOsrVtmUQgu05/fyU5502ahSUAgcDEWPrFd3BzctX8ezejlh5/yZ4l6umDHtTdjfBsl64ikkLrn+2ZBNTl1kYG808txQvV3awcDsqs+SaPR4KWD5+/LgVLNvDOa5eMH19+vNyRFcvOkZiXLIbNGwKeBHL+Pt7ISsrF2fO3MKSJZcwapTzrDDB8qBBtTBsmIp6Ro48oIBlnD2LwYP3/OvBMu/7xAmmmVSbNu0Utm1jyEa1Y8fYiE5nBLvC6KQIJVxGe5yZO2CZxyTnnvRAI0eCjr08yRkHztR2P3fb5GezCoieHY3yZ8ojr1aeqfOzDosfUYsWTAvY2kcffaTQp4X5+vqCINqhMUzLZ+cuWObBywCIudsPzs7x5efJTaR3O+z4MHwBlTqvPF9hBXnP8vkY7Wfmh8BAy5IP3DMaf97cjyMPrlJFkLQejaQaRkVFYWunrcBQKH07me0oiJ29fQlVpBZCBTmWsq9I42qZiXcOTMSu+IPY3kEUhmtiapKKvCJSQuAkygXoVb38KfBBfkphzOkDSE4/i2wEw8+vOgL8w+CNOwj2y0ZQZAV4SOmB+InxCB8SbrkkV+6NFY4MQTrTFDNzTKPuL2yiffbURVSKKgP4BOLaycMoWrwkztz2QaOo/Gc1B5ZzkRV7DbmhpeE341tk9+iC7JAy8KfoJIue3TEGPa6pO1qAKRkB9McI/Oyl4AnK+LkwwqyBLyqq1i3aS02z0wFx1LZCOOfEGjLrR0cNLxBY5k29AXhMMwmWub2ufZXdR0pWEskYvN5xwPFWaoPaWiHWVHLJ5Q+ieUQDrGz1NT47NgPv1VYzCJwGNDKTO2/Mso/l1fGwjNjQGOSg/1VQsMxjUcCPxytMI6OKWp4vbke92fUUmnVKSgrWrFljUY+mHgbbLll0SnTK03qwzNaCpHOzXphCbmz7FB8fr4htsZSIgJzGFlXsfLB+/XolS03W1YoVK5S2VaR/v/TSSyCbSmnfJxn3UVpAMdMrM5q5jvAboIMqggr21hq+8NfceJD0SbhGVAQcgmXW1TIJb1BfvH/dLEwLu4BZzXQLuFwgbACWo1Ov43ZWis2YdnQHQiTfjbu07MJvQ6iyFGQJtncNFrDMQJr5RjOu3ZJIXlC3g5nnglBIeGZGIAw6ImXkZiEvLxf+XgXzEcTN2QfLWcDqrfB46mGlQ40NmzDfk8lDTk42cOcW2v9WD9uecNHpc7fdkXYdn3criWErZUK+dIH/MrDsdFA5E/BtCNTO1MDysTy1rkcfAHZ6Ejsb8LUxcKyRsZStCgssd+q0Bd7eHkpbqNWrozFp0v1o0MCcK3bsWBLWrYuxgOXIyMW4HvT+vxosN2xo5XzxvmfMsAIzZorDwnQfMCPf8ncjUewV1VCzwgl8ae6CZUaSGNnmomVAXbYorPAcDdwdZW7sx+iuNdYA8Nn06KEKKpQAonOirZllg8OTCvbmm1alFfZ45ISmp6axHosR9Z9+krnSTq6XWQs6AEzDOQPLpNiJ9ir6w95LsMxFStZ1k8car0sSOx1Wbxi+mKuBZUe1OI4eE6OhsrqufD6GVBmbkOhUiZm3EOpdVKUpcwLSwDLr87fcHI6bWxoq9dMEzsyIFcQqre6I865QrJ2dTAeWb2YkoLifbp4j0DIAy+NjZ2J4rZfVFETvD4BPyUm3tZysTGRl0yP1gie8kJqdAV/4wMMjB/5BIVgRsRxPxj2pCAE1Pt4Y40psRI0VK3CyomseyV0Hy/uXY9I+4ME6ddGoWVV4eeTgVlwiAoqFwcfbyqwRd0+dPw4jfdWB7ukgOyMLd255oNjiH5DVvxNycovDf0DAvwIsK9dKSqKatHNs/2WwnK6VC7UDGp/sgdy8XMxuNhatN/dB8lPWwmEC5P2Jx7HkgS/vHVjmOsLMrdxTVH4TZjPL3OdugGVW9TAA0xA4/tpxZV1jsFZWm3YGlkmFnjdvntKCUNQhs4UKQTHZaP/73/8sYJmAmOseFbgJlv/+m32TVIFKAnUCYRmUM3hMsK2YjjCjMIFkrQn6CPwvWWI56deawvAjqHHxR8HAcqPHDLRYnIDlC3eu4NW/x2CDaEnn5JMuDLDsbNoo6O/3BCyLiyS7hoIa/Obonrkr9k6mFoGeLqfx2LZX4Ovpg5WtCspTUS/YLlhmQGgA4DHTwyRYzkJeLtBhTdT/D5YLMmA5flhqRsyiN85Np4DaebVxPP04OpXthDWn1qjBmcIwI7BMlhk1MsQ4dCezzH7Ia9dewVtv1cLx40n4++949OpVEWXLmld6ffzxLVizpj1++OEsTp5MQtUfPkP/I1PhUXqTS+2jCuM5tWmzAdu2PYLPP7fG9lJTs5GSwt5Lqk2YwFSRZHT4OTEIoyiSbIwYmYsdOL8FRgR5PGc0bB6JtRVLiJ5018qaOtZd3iuTBZtI1xGlwFSQrr0Et94aphThBBUFsoaPgN/ntlyeVq1aKb0pn3iCvGvgnXeoVmA1gmUu9MJILxPOACPuVBpl/dfcuXN4ynf6AAAgAElEQVQtbS4sG8vvjgEFOoPCSDESPY2pcOqofJD0P3vPtLDBMpkIdFKMxhtlAijcRmVL+Xe2weDjE7QpxgCGDVNaiNBs6j7044K0RFmxXH5OXYGrUan4+WcWWgM5OblISMiAp6cHxo3TFFzITpVr/1iLIoHlkSNHKvVwO3bsUGjyrBXftWsXAgMD8euvBmHlezVu5fMI6Wlmy1lLZzsErVsyas8yJaG6xXlhJTCo3aeoXjQKrz/cG3/0/gAPGoBl29vKQtqNNHgtolJFBkYP/RBeDRtiTCtVbX7730CrrerLdJV95C5Ylj9jMvDEEJSGlNtvxkwddV5eElKjU+DzyxokPfkoioWVhy8zi4WQWf51+jto3HkAwv6sYs0ss4yE/+k7ah0FJp34EYtPbMCukUZ9mJw8BkGD1GeWuZuU7bZcUxkjRTwTj3oakNg7UQFANt835zxSYfVLtLPM8udAVkI2JveZiz9u7EO1ohXxYqUnlFrOUYenolu59mgYqi5MzTb2VP7+QtQTiAyIQMVVHXCx6+bCzyxTdEvI/fLEZATYo7/blRs2eJZ3AyzzNJwLSYNfCvzR4g94hXqhQYMGSs/Q9u3bK2sVmVFcv4SglhDTWrp0KXr06IGxY8cqbZ+4nvXp00fZV4BlioEyW52Tk6Nkm5lhFmajts2AjVwTqPdZGCDWi+TotymMD9/ZMOZcyyqZ8kC3cfWx8vFD+VsROcgsr5rwMrq+MzP/WeSxQC0OunuuliBIR/0vguWUlBu4kZiHimVKQuhrOnsdbv3OmDcpv/SByfrg2HLV+I3TF9Oq626kJyArNwtlAvN38VgRvRlPlDPL9bdeyMzXW+DlafoG8iobr1tWN0XB/r33zNRxMLjzLnpXex2RgS5IgZvMLOfl5mDnYqvgW2bqbWRlqo5rx4F2Pkp9Zpl+OF0/O5p5rr4e59tn41b6Hfh6+yP2ThzKFitrX/6BJYhkbRGYEhizLZlEfJR9WJYSUtPhHDWNCsuMwDKPLWe73QHLbH30zDMVUbv2KgwZUltpEXX//Wtw9GhXFCtmjq3v4TFHAcWsWT5+vBvAG4+Lw5RdRfHmm2ZQoXtPKSbGVimxaVOresSVKzouspwZZgSbSsPCCF6MIiDuXZbjvTiAKNqlDJ48pGXdgY93MC7G/wavWx5I94hAzai6CiVrcJ8+mPPLL/l7HlJemg6Fi+XgFPtgjRMpszTSx7jQg3EE0SuGPzB7KVOy9DLs2h1mpAFxvkDQqC+R0O5peHkCKeu/QtFBgxTQxHoEYaznEuqgBM2MojsyOh6swaIAwK4du+CX5KdeK42Fc2qQXaXw0VO3Z2SxkXLIP90Fy8SMvxuIzpgdH5zYOGHQuWatMlVYKdDDbDefO58/2TcCoLEWkhOObKwG0LK44p/ZzJ1AlcY/R48eDdAhon+ldhxRjWDhLCB/L/K30rhxOFatUnulUH2cNnbsEYwY0UARj1G4ZRoNLzUnHYHs50t2Q690BHeNQHTiFYUa+PTTtkWCpD2xb+eZM0ZKSUBCZjLCfK2qymYfp1vbUZSJCVwSE6xdw4wPpRf40tUsfxpfFL81aIAtFDWjxcYCWq/SPM9g3CiejcDUNGTVqYXb33yLcL/KSiCJAH1r3z2oUSkKpaYWtzgd7ALHkjvx2fHTthaCGF+iUZmf/jMmxVqUo/Iodj5jtx6nficzYDk3NwZJ5+Pg/+dBBL7VEUgopZaW2Otp7OzK+JA4xTQFsm+k4eLN7ahy8WErWLYXVSB1mt8b4xauCEeJ6xmqOSr8ux7ASWDZ0s7qAa33s7P70f/uKlimgjTHmVH3xPZAysY0NFj/BM50VlsVVVjZHpe6bUFMmkr9Wxn9G16vptKW3j/0JcbWt+ryCrDMWBLlEMxIZDi6XRZ4MY/tRxwkt6N2BJZJ1SPLhQJgcls3eydicJFBxsI2ah8w26aNnUma0jHXJwLjQYMGKcKU1N9gYFgGy926dcP48eOVbZYsWaKAYbEe8zLfpnIyJwA9G1OezylHTj9CpqvTmWb9uTC6Xf+GOCXXaS8gu0E2ekxobAyW6Y9xfjbQ07ALlvURRkkH4mraDZQOMFYVfv3vjzHt/vziLSRzCclG2VWkR0mcRzxvoMtdSCMrF5npmciFN/z9hcBIDvbs3YSQ4LYoVyEPXt5p2LAjHkcDU1Dn9gkUfbQU7rsQjA2Hb6Bz+47w93VXuc6NWxBMSupGMJFg1phtJEvTwX4p2Wn4JWYrtt/Yi2/uV30bR1ZnbRfs7DgfRX2C4AgsL++1HN27d3ecVJBOdCPtKi7eOo0mJVmDZtIksEwAnJ5qFZidMdD6AXt5+2DwQjU54ZLphavoL1Kbwy3LQ25OFvIU5lsePO30r+ahd1yYBa9iL6Bc8t+4GFAasXHX0aR8Gcyf8BP6DuyLSAoDcZ4VpUv0VR3TzCxXfFfAMo/O18YAj2x6avh0ILXeHlx6vCdqJV7w8DgeGqXAspoJ+Rt29+69XckekXq8b188li+/jNOnk7FkSRtMnHgMW7Zcw7p1ziM8vXptx4IFrWzA8qtPrUGNvh0LFSyrFHFrxnj0aFuuUevWUpRKP8blzBgX2vwlsW4NOZd3sgHLWdh69gdEFuuJiiF+8MMdJOQEIMK/CI51745p8fGYtnVrfrDMk9LToNPngqP5yiuv4JtvvlEi4PVRH7129cLFZhfRs1RPWwoywbwJYe02bbSHfPYsysbEgH6PLDrEDDGNjgHBFM9t1u40voN9+/ehDdpgd5ndaFK0ibUvMLtluCBSqKg4E9e4C5Z50Yzi0Ul21fiImFjie6LgFzPG9EcZACWll9FwipCR+U/KkpxRls/FgA6PoVN1EiJfFrDMOZnBSa1eg0wLYfL3YvOtaBvwff7erx/wwguKeiqzGwxYbHt6mwUsD9o3FkeSTmPrzErA0SUIPnoUvQcMsOn3Kc5HUZro6GhDsJyRm4nZ51bgevpNfFTX1Sa7rr4Ere6YYMJMdsoJWL7Q+wNEUQ17r9bfhr0btX6oDIClpN6Cv28IvAz6Vic9cBuB2/3h+46POqa0OAz/FJ8dh4NZsCxPc3QP5XpShpbuUSjC9d7PYWEYvuUDjD86xKU5zObN8yGxzpFxHtLnH4AaLGJWkaJEjlLwnEPY4/X/IbA883urKMvW2D0YfUT1aEbXU7+/qsEVLCDDHljmdkwwETwUxPjqGA9s6wpYpn/JJYXEMDN0eTZ9Zg2m3mkqyIVzX6FyRqeftXEaIyk5OVmhSJMyzf/n3EeaNDPFDBbfvHkTNWvWtAh08VDU6FBEt+QPmZEwuUE1YxZy82qypPS6JJRYdtTRoCD37AwvcH1ley17VgHYs3YeRq38Auvb/Yb0huHw16sT2om2uQqWf4nZBn8vXwR6BaBlcT0XHThz+5IyzvVGsCx6KsiuIufi6m2Apz8CFjt7Dm4/4yxc3bEbsRkeyCzljcCIpqhbIgO7t/0Gr1RPeFaui/BgICjYB9MTvPBS3DHkNH8QxRMSkJwJFAkIRWCAO5Jhbl+wdeFi4JmBGnudJYxOwcSDCFhzrtYxAo4mn0GdEHMtpgiWf2n9LaKCyvwrwPLsNHWQVKzfClGNrVLVFevLBbS6hyKPK84t9nSzCgEs5+bG4rZCKfNDRtpxJKcXgYenL4qHhCOwSAn4SPnRYwn7MGH/EKRmxiM7NwhF/f3QdE073LeptVJN+mvrP9GuZzs0o5ADo6dGQVonQ4z+K8su2WJX1iMq4MgsXLC8e3ccIiL8lHZPwiZMOIr+/avhvff24dlnK+Hnn88rvw8bxtnZvr3zzl40bVocVI4WmeVxw7bhgE8VLFrkYJDYOST7JQs7cMDaU6BVq5Lo3VsT1ucixWikMKZQZFoSa1D/jWYDlrUL/E7qAyIEq9jIftEipvgAe1EfZhqZtTRS/WR2UapB6j2rN6JOR2FjlY1Kv0aKiOzcuRPh4eFKz0gjY2aQVDFh3333nY2gFhf6Tp3UZs9RK1Zg+LFjVEijLLqNPD+pwsxiC/Cs7KBvfULRGWZfhbUH4u4DilfyUKOBBIF0TtwxLuZ0ohlQNujrbDmkI1ECV8Eyizjp3In1mo45W5pQxICgndlKPTWcmS5SyoyMEUSCAl1LlXxgmdG9VkBgh59AtXaz6vCkwlw4fx7FS5TA66/bSvjc+OgGpuWpjvXusa+j6Qdq0OMS6qE6TqHJg00Up0+vrsr2Kayzs5dZnn5mEQZW5WpZuPbmvrE4mHgSv3eQ+L10sIltzXCe9WCZlyfEuRjg4HulIu0RJ3039GP8APBLkW3oPLGNGnix09acSSUOEUddIZiNTkUi3jxyBblFq6N2BXMsoMJ90tajkdXO4guzci2pRQMwbfc0RCwORb9RanlGoRmDoUyzM65Kx0wvTsT3wotlqt0dsCy3adIHX+jsMEVVGihwZnkbkHggEWFvh+G3/XloK+YSrnUMtulpp/Yyy0yJjQT6PzUSzSLqY03MNjxWupXS+sOe3TOwTJoul/sXpSsh24AOpCx5wHfJzg+k9zGDapW5cDxsSFV3U5Dc4YE5Bugcss0Xo1zOFN0N5gLL8fmb7K/oNSsJlk0KV7v0DemviTsb6WXqfSmK6rHfnVCj/lajsHB8co3S45wKwImdh7Fs3wy8tO9NBA+KQFC4rh2EHbB8aNM8BASHolpzpiQl08/j0nfH+X9KYxda+7HSTY7+6J+Bdv96OQuXnjU3Tj6JzRtv4syZJWjV5zPULmeto0g8uBlnS7WC38l1OOgRgeceeACXjx2EV04cTtwohtJViqJUkWzsLVIFDwf5qsrkVoa+y5dSqDswwM/ol9IpwsUjk/0guoZw/HDulucCFw7354IJKFe3JcrXyR+5We6xHN1x7zLLDi+b743DWfQIk7+vyQAG29lbA8sJqReQ6lkRXoNP4Pa4qrh9YRmiavdEmAkXIDc7C6m3c7D4wkQEFaUTSstEwqXrSCiSiEzPXFXBPAeoVLQG+mQOti2L0c0FbVeUxdYn3OessaPNiBEjlFIURYiwsMwos8xjMyFFwV+amczyW2/9jR07YhEfn4FDh7ogONjKaapefYUCeOfMOYunnqqIgABvBAf/jBs3nrHZTr4nguWNG68qImH79mla5s2awf/gGyha1EfZV7bs7FykpRE5qFav3mrlWoTduiXuxuDJiQgr13lJlr6wnvFdPU5GBrA3U82AjJkMfK5VEUr9gG3OT5Es0julet5818dFizQmRtBlSgyfkzSGn3rqKZw4cQL8UzZSeUVvSP47+0Ba6M4URAwMVCPfmsm9iy3/OHgwMJlfuWYnTgC3coBa1iCLR1EP5AVLhQtWhorhI8+sCvz1eQoeeiYcWZkZynUkDEiA35dm3XHpsATLZEKS3uZI4N0RWNbXjDgaKKShcMJnJlh/n2Q0iLIaozpqOvZGCXgnYHn48OEYN07jwbwFlJy/CLGx5oAoJ6oWpFvPmoWPtP6f8u0R8K6ZPh0op6/feQy4thDTV/6MKVOmKDXpVMBmcIP0QrZFYS3zP26sseL7o9NMCqUzP4rOE8eLRPW8PTUFXgO9EOjtrwqwLdDAMhc++RYZe2T8iI697t3/b++neLxMa9QPrYHIDyMKBJb5TONOnkRmjepI27YdYa1aokiOJzyuXkZykQoIC8mEh7cfks8eQ7Gquv5sd+GFuFxH7REGrEtQSygcUW/duVYBlrkvg2NUApbnRu29DNk/AROfe0cV9nKVxSiCL3qwfB14/NtXsanmn8jseRgLP3wCPT9xkwuclQWUzMBjzZ5GREgI5lK/Ilsr6GXQjNoVstHJ5xymn+M0urrvjXq40m0byqxojaxejgM9Hx2ZhmE1X0QRbzUFeCnlKq6kxirZukLNLPPg+nvh2kUVXX3rPQIkfsssqWHw0YyRbMZ10Axt28zx9NvwWpmSJAGPAJ5UTBoD1awnFO9IzAVGtFUna6E7lwXqUuhNf24T5+WUyRwEh5UF2nE8MWAjl7KJcxkpNefl4q8xB5D6pj+Ktr2BUnO9UbYulb8kc1DHMeftDug7aXP++5Gb1OsBvLy1/lnon8MuTcjSyYN2CJZzcpCVmwcvHy/k5eQgOfoIFpyKQ7f7G6OMEF1jLGL7ehQpVR0Xz2XioUdquNRCimkjxsOUx86PkCVcBuwlt8ZLYezEACUDWUYCtGaPzwHHLCV9KOEHmWA5isOv+2oQHhtkQM/rDgSsC8C0adNs2ro5uqy+m9tiTgdbdXmnt0E6F+nm9oxjkT4DD2sUYGNgTNaXkY+jgeUrSb/j9M0KaDekIrIWJCG6SDEL7k7NvpOPat5mpX7A52FPtyQgwwPRl/cjoEQJeDQrjwhRisk/9Tofdu7HNFhmSbZVNgq3j9xW2Cif43N8rLXyuUWH6RbJkwHwDi7gwGZZLYVa9fchg+VvgNQGTmjYU6acQKVKQRgw4C906FAKycnqXaxe3Q7p6TkYNGgPvv++OX75JVoBwe+9Vxf798ejaFFfGNE3CZYpqEWQXbOmRvxr1gxTes3Gp58eVsByly7kxakWFRWknFfYww+Xself7HRA/pc2YKZVZG5J1axXT+VKvlANGOMkXHztGvDqq8BKJ5rqzEaSWmGn5xrBC2sS2HpJb5s2bVIyzLIR5LA/NI3CIxERIgJl58F/9RXw8CBb4QfWH0miaOwX6lCESnfoc7PPocGgBmjV7mGEFPFV6rrYY9ItIQBSfpgtLAhYFoDL2djjpED/UhY0kPcpZLA8efJkvPWWWltoeb5vAUtaXES1akVRv75zZTpTYHnbKyqVXT0R0NXaUu3whAmYdvYsHn/8cQwdOlTJMp8+fRqbN28238vT2XMtyO/i3cnOlaPjGYDlzsNew7vvvIyWxRup4nwxdYE2R1RgIrQDmAljlmU3sG35Hkx67EcMq/kSHiyhCaWxXD3uoNKSR6m1Zb29wcJoJrMsLv/OnURcv5WL8iEXMfHjU2jSrwmalimPlH2LcTyuOO54BKPzk3e35oSlU1xfefvOR5t25XcLLDNTSYaGYBkRLP8IdCmqppdXt7ZGop7a8RaWlPtSBVOOaKQGY+Vs9csIPOiP0hNK2NbAa8D0UKNTqF+sesHAMgUUq1XD7tBQTLtxA3MZtHQElnmdRqJj2jX1LzJSEc6ZcXYJVrRyrBnBQ9Vb1w2HH1PXHhksE8MyIW8d1a5/nIwvkWmsJDeNgL+9Q5I+TzMLlrmtnurt+uU63oPNNQgSWBrF4DWND4gBlT66Xe9WX1ShdyFOZ5ThM3Fu/WEYbmU8gFOouDXlFMwgW106600yQCx14iMyuJEQjfQVJZHe/Tw86nqi/JEo+BXTqdORNUYtD4Osmstg2dmzMPEcjF74Y0lJeO3cH6hXoT1C/W4g2T8eq2b9jQdrtUHxEkBOUBhCSxbB/j+2IyvAB3HRwah4XxSaVLLWTyck3EB2QjTORnuiUduGZjGJcjnEWHw8ygxGl52fpn1ySGGPcnPHo5AmiYrOAtLOjkYlZaGKL1rL2anPnXdhNZ6PUl/6vwos68chL1B8l5wbjIQfTIDlHdc2YP7pb5T5xu9qZcUnLqv1GX+iUl/4eNqmmNuU0QY8RVmVZjIZiG64F0XqtERAiXjkZQbBu5UffN3IQ62/tAhVitVG1RAD9rF8/0wQSvJVld6spIj+slRFbxvHbETHvzsWoB5bOyK724hMuKYpo3Q1ErGDw0BqhRRcOnIhf83y9etpePfdffjxR165aqxb7ty5HB55pAxef32X0mv5r79uYu7cB3D//SpIGjaMYPg+TJ16Ej/8cAa7d3eCj49tCxGKfBEs5+bm4fDhRHQc+ST+dz/TOKrNf7OVreiQs4/lv/i7EPzhtf+itad66SWgvY5QyXY8jCrJKqD27pe9auXsHIHpILmgyXjHrKwsUH3T+p57o1+/fqhQwbZeZ/78+XjyySfx2WfsEeDASATgxyaM0TN5nLMu18H9kC7Mc9HYZsihLQA8envgjTfesAHqVFhmPVgsBZVcMSri8pTOwDIBLsVxjS7PLFimqjbpeawb1gmZK5csg+VXtJ47MiPNXmaZ+zLCqkXJV17ZgqNJZ/BYZhNQQZUmg+Ub76Ur36EclHL0yBzSsG/cwLT5VBvSHYF4mQ7TbShibqTUKLYB+CLnC5ROvltFdK68fI1+z0VoOHD08zOYcmoexjccYl9czAAsK569HLBmmcT48UAx6eVJQmhkFTz76jD83ELWoNaum04ORXqoaKuVPct3xLgXCeT/c3abyTewfsPfqNCgCsqXDsaa9ccRGVkUFRvWRETqZlxKbYX062dQvXkzPXvf2ZFtfhcxEvGP1sZ76r+oX7WL1qMv8NI44NFS7mWW5YuSL4hMLr4rPkACFTon7wCnIy8i1DcExf1CrUEflvKwcJYxRBfrrfZVOoZRs6dizbZvDcGyAiY4nRQks8wDeHCh0FKshQCWZzQdgye2/880WB7fYAgeLf2gDVjmNMBknJGu4vUrF5Dl5YFSJSvA29NxHaUFb7kKlnliks8csYTk4Xi3wbKLQ9+lzTlP6GPlMpAQBzP5EcqfjWg1Ll+PvcPkizPaA8s8GJk1Vq1V5fC3x17E7l7HUKFVCCL3VUZWSDGE+ekKl9meSK/gDWD9V4Pw0MAJ8PbVpYn0mWUqLZNJYPJZ2H0PLAuQ25dp88vbs1MwMDMQfskxCPHxxPlTV3Ht+mnUebwbKqRewsErGShVsyriTpxAAkLwYANzdbeujAdKNCgqJP9WsMxrI5GGF6qvS3flRo225TfPaCwDm8zgauBr8aX1eLqCOhvZBctDgICvAzBt+l3OLJNxwUABc4bKOExHako6PD0zEHPmBvwjQoHQHPgkBqFE6fw1ges+XmATYEvJuoPdsVp2m3PBbaB5vfboXlltp7az4k40v9DcVtfI3tpItpxRyaa77+UEEHswBpdxFvejNRb0tp64V89e1nXW4PiifLBOnTpKhwAa8crRo0eVslAKBCtaECRLmhAkz80G0lOAPH8gIBOITwPOPguETwIq1gWuXbqEnVFRaJGXB4GA/g6+H7VblMClPcfzg+Vff72q9E8uXtx20mGv5Lp1VyE3V+10zsSRp+cchIT4IilJRQ78+88/t0LPnlEIDV1g+XfxHAiWKV//4Yf1QCEhj+bNgF1cUjUjLfUHd9/Kv3g/uZ44x0otd6jlbxYskzK9eDHAuuG+fYESJYAbsmy17XPRK9rpM7nVqlVD7962FHdmmw0zvoxzWMVQVTqDXPvlgp5E69at0bNnT7z22mtK7fKCBQts+yVzYpGoUsPeHoaf5/8MCpLpjdfLjCVFykwbwTJxnDOKTGGAZS4QnNQY8TUCy4yeUzWE9T2sw9MDeJNgOQ95mHjiR7RLq58fLE8GbvR2DSwr7AM644cPK/W4fM6k3FPpNfe1XHjM93AIlm3eBbE76yT1it6mX1ghb8jaYNbX0SmvDlT/5TGc6uygB7QZsHz0KBqs7YqDw3UtDwRHlRFcrU2GwmGUjZlMEVW28x2R1WlAPMz3YDhXi7Yh8v8X5AnSB6F2oDBpVlP+yYVP3/5lJCYC4buA3EfNgWUHFzXr/DL03z0SK1p9ha5ltXlBgGVeAVt5sq5UxIjlG3L3ZuzRsHk+XoKmp1FwsExoquXrc3Oll62tp/oWtE4yy66AZY/5tZTM8oJL6/BKlactNGxHYJm3nxofj6tBQaji54eMs9HwrFAO1uqOaJyMC0CNiAhrcpJUZQbdjDIx+hEk2OP0y+R+9I4GvLtgmc4l1z03uou5/f0xcCMHnTlPiHIqKVhq9iPUTz3ufssFBcsYF49TA2PgWdcTYduBvOAwhESUtmXH2wHL5/dvQYmoOggK1bUZ0l+UIwDv6IWQrSCLf7L+2ZrnsUx4K2LP4dz+U6iNCnj0UVHaQqfB3UnEtVHCd8mzKaS1fzNY5vXdLa0AHpsPgB2gmJDgfCBVGe1e/jWaPmkQZl4OBHQPwLRZ9wAsk0EsXdPpw38iolRLhFFwUEtqZGakodFynQANh+HfOfnYZh5ifBm1ROKz4PlkJmNhrG/2hqY8oQwFYj+KweXbZ3Fg5Sn07NUTISEhiq+/ePFiRSDW0Dw94UFnhXFqHduVf7eAZW5gz4/WDrzvd6BKXSAwSMWtVy8APv5AmYrA9ZbAkW9u4+GGKtuZPq78mPJeyUNaHwMa9saPNqBu7WC0b2/c9GHduivYty8BcXHpmDJF5RUGBv6E779vgY0bVTH9gQOrY9eum0qLqfbtN6Ft20jcvJmuZKCfe05Uq0uPR65lZQ0PVSnpQJOu9F8zZmlXab17oqIUepxizwmP2PaGnn/eKlM9b54NLwlgpJL1THaoZJfpf+cA3smX4bdkO4IispF37iD8vxqP51+29tk4ePCgEokRxn6crB0V1rZtW5QpY61XGDJkiKLGybZN5VLKYee5ndjRaIdVhU6uQeJCpGtH7c4rY9aaYmIUf+K1XLhwQclCVt9bHfPmas+FXC+ppoz9g3/+2T5YZu/eDh2cq7RbrrcwwDLbdTFiattCOv8joZPOYAgFvtwBy6Tx2usXKTtL2pn/P/beA7qK6vse3+mdJIRO6ITekSKCUqVZ6SCKiGBBxC5NEFSwK3xQQBALKAgoAlIUpPdepIUSEnoS0nt5+a99Zybvvsm8mkT8/tb/rOX6fMibcufOnXvvPmeffRhp1yLLfL+i7rILYFl7kKVLBU9H2KRJpxETM0vhfXG8JgK11z6Iy4/8pZQGIC+M+3jFx2Y2gmVu+vi7QTkQV8ZRsc7RgWW714pR6/PK9X9ZAmWjIpQk7J8zSI+7jpym9yG0nL8yLhiRoAAR0QRFwPaoxxpPEeJHCmMx3U4zej356dFsnGbzETj3LPVWPubhOX+iyPxj5Ww6cumfJ2aRxXft9pcrBxAsl90PFPRWhPXJQBkAACAASURBVO9IgmEgRqalU6TDB4hKvw7fx7xRuaK62zC43/L7N2BIjT6KI4oRRzI4tCWJQ5qnGuVYutJ2nsNvgkmMQi5X512QwPKVEzsQe+kU2vZzUfFdYGUmYG1UdgOyGYFAUhXpgGPbNJNo2D9H/4ENnRcIRfuX6lkrLK+cSBo2y0cxz54lXSYc/xz/u2eyGN7WIsuMpFw+eBAnvCIRs8EP7UZ2wz0VKiApJhon9i/B1tQOeOvpTgj28TGDZTph6RkyZ3ZYPGZuzm24e5RDVNIBhF7sgDB/tbpBaYNltoICXhxHVvZ9Tg8fuXoF5069ijDHrr7UKo/hsaQV6vPUAdClTN8kOS5yhanizCH656LzjLcupN7bAqb0Q/L7KyTdpCN1Wibcp5fDsPVNsWbvKYgKFXpzACxfTrsmdCMq+ZZTPHpyo6y1iWuqnGmm7yiKLen0xnhZeRmmn71iXh6Geno6LW/g7BiRh4g8ZRWuB9TDIL2UzD5rgqDO3rQ0jmdwzEWxLoebw/WWmj0MUOwE4hucR7nJUnqj1plc0/8E3PycSwecdvA5TG9rpIRnvYWfvz8Bt7vKBciAjlWUN5l6JwbwDISff1k8HmFlhdeL2VKYlrobmjF3WZYhcXWjYPQIZLrJjiIGGWRWt+5etzOv47kJI3Fy3UWxD2WkmBUBWEWFDNDdu5kXRcbI9wCZpZs3A6dPw61xYyEkW7685ZrOdEsGwkRkmcbxTS0OK4KOrHoYex0IagYknwe2HFmPbauW404a8Nc2dS8b/hqWzGoJvPEnht9eCmzbBrCSz0EgY/pBRO/TlY7a/9lfGDmSXFnb1rfvFjz+eA20b19e5DV///0lvPiiMvj4W2xsFg4fvoPo6AH4668beOyx6kJV29D0wk88iJMkd2T09N8Fy8/PRH4ekJcLFOTGIiWgIirr6T0b1KjTrl1KpI1G8DtkiEMtZgkeqkQvXLhQ1J5du3YtDh48KCTSC43OSIO81mtxwMlD5qjX0DeB2Wf6Cg0h7oOuNGqEmjWZEKXY+vU6vpP2AzdMWi0E7W9fkf09AIeiMpF2e7/IK128eDEITotlzL+UP2YqSy4DLl+6jPqX6mPMmDGowKi4aleuXMEPP/yAa9euGZYc4mGkaZQYDZsXZEoFPXC2xBf4Pki1taa0yp2CTM8y6jTmLPP10THESUfvdLYXWbYFlgk8qaOmo6XQAXLu3DnUrVtXUZ5WFRV79PgLmzerk44LL3jw4B2YP+JehH7lDZBevhf4tNZ3eKPBSIV1QH8RF0O9iILWT8wVl+twuNCGyJQrqFfGPN6NLnEi8ZwQzTI0+oq4bmmRQEfbYKQ2SicIgTeRwvZ/gIJMJKEJQsr4KQJi/F1nHG5kTWrGpsisSi7DWtlKR5smH0dxPuac9+37FWrUKAt39z2ImmBZJjDk7dBCET96VzduJOoHNHV7Lmw0udaoK21x6hwZLDO/mGlVpFC/A1zNuIVq/kShil1MjYGvhw/C/StaKiTLtRytTINOtcmZgzkP0HnFb8AGWOYlV04fjIHTfnHm6uZjiUzppBvl5hhY5plG5dG6AaNnTgUjy7TBu1/DLx0/t9kmAmpa0xDFMdxx8xPY3YMTAUD4bsTNSI2/hTtJSUi4mYXcQA8kJmSifefWCEg9jy2nchHoHwkf795o21SJqpAlv9AqWL6MVZHRGFCnDU6me8Pn9h6Uze6C8tw8sXS7I2lMvImjlQy4yMoVNniuNsa49DtappFzvJayQse48nkpZlloQBEC0xfwlcZydn4Oxh35AOPqDUdTrwhDp0JJCK7ZG5xFwDIjeySpGZXwKgKW1as3Bx6daQMsG4mDUXRUiiyP3D8ZLDv4M9NbjMAyqwww6spSi5rxb5pyt+5B5TFMcpvmH+WnXdqEAvneFlOZ/sNiFoZcS5DOOJZDMKraYO9F/pu/k/Xyb4vw8nuTFZu1b4nOkjuAs9o5E359Dh/2V8Ayay+fS7TcQB6K3YELSZY1Sae2mYcqg6or33oHINPjKuKSyyO8ii+iDm9G+Xrh8AtoaGbbMDoupzSSPCoHWrgnrVOCL459QQeDZvLgo5OLgREHLSsrC23bthUl8vi/slH7aOvy5bhn0CAg3UxL1bbE1Li55x7LiByDf6NHjzaDZV5QfXdGmkwJscDinzcgyO8qnn+e3kTAt1IfdCW+TOuN9TskJzUr94SsV/ayqmV4HUR0kA4s17l10WERrbS0XISFLUd29pNIT8/DK68cxMKFikhMbq5J/K1KlZWIjR2EwEAbMpNGYJkXIUXdnE7r4Gsp7mF5SE68hbxcdxTkB+PUoV/RoFUfVKxaFu5u7kCoVLg3Si0Y7ucHMGfYCQsNDcX9998vPCze3t5g7jCjqaQfs/ZiYX1gDlYVLIe2mg9EcfUBcnKBjHR5JCtiuzmJiYJFmv3jj/CxlrMs1x7mbK+PXKve04xsoE/PzqKU0yeffOIaWJbvRVBEr7BmVJYNYkrnR5g5cyZee40zu6WRbsEcZmv5y6zR27NnT3Ts2BGdOnUS4JpiAPHx8YLq4bQ5ApZ5UW4ArOU8OQOWCQAYKdF/HnRi8EPWSklRFFT2etsCy2wfNwFjLJ++tMDy1avpiD6djo69KiiTK9vJXTLfPaPGnNR1Oi2iZXQmkjFHx54DYLnCr/chtr8WhrV8tg9OL8D66zuw90HjlzJo96uiDM7Tta2UHypJsKx9lnQOeOUDHTvAtHsf3D30ZEfzZ851TtaTob+mKPnK6dFceEJQUDekpXE3xY+b4a9U4OHZwENaIUvALSEGwR8pCZ5Utr94kcm6EN8RUx2++UbZWdqoZuV6A62dqYLl0JXvwsPNA/H9lY+g6urOeCS8C+a1MbdfOLi0za46NYuDddGgkm+kjSv+m2B5H/B8XzfMdySyzCbfRbCcn5eLPFMBvD3dkZMHeHu5wQR3uJtMyHMHCkzu8Cwwwd1TkR8XYJnrINlFsiaG+NWE3HwTvPQFy0mbZXYYoxz8/7yIPhorvzpxEyvvUl7H6M/VlyfUxpgjaWTatfg5co4nYCaYlNcAefyKj9A2i9dUUICHdjyPVZ1mwz/Lt2TBckEBYqNiUaG2jt5s0FVFwDKP4Tokg1LtvBIGy6b8PMx9qiFe/ukC8gvyQVqq2LPpG8VwsEahtrFFkF+5/Do4i5c2o8bw3qG6qUw/Rrhg6MWBeSGCHBuFY/7V+dDoZncDLNt6aD/ALct6ZDk3/zKuJlVFWMAtJGfWwNinHkafPn3wfXlFraxL1UcwubUcdgV8Pf3g5W4FI3C/0B8o2GJCXuwNoGI4vLiN0TvMOHfJQm3q/rnE3h/BOEUvNaNKtFyCvBjr6PXr14Wgq5F48K+//orqp04Jsp1s7Jb7mzYVFVP0+/8iNGztRC29UboQsRaNkWxhLXYgcVszuHuFoAz3pfRx6DM56ZjkXK56wgzBcsMEy2iDIy+Cgl5nzyYhPDxAKGJr9vrrh/DMMxFo3DgAkVfWwdevJYLK1EKoH3D61hWEIAt5cEfO598i4mPyUXV2F8Byfm4ibl1LQ4ULF+G1ZhUSygbCO9sDbmHhCCCwfFFfjNORHrI8hiV26F15+eWXQUq0ZqmpqYpkfdYzoubnsr+BxPOW9YH4u2aenp4iGiuMYJ2RINYwvjoO2LRbyVvu38+SisFjnXiEqu0+xek/n0VotS5AmuIt40CdNk3dpOo/aH31GSv3kmv0Hjt2TBQbp8dH7g9+YIsWLQLr8Gqq2xYTCINKYcCyGcvwZY0vRVS+f//+eNXtVdy30knZWq1TtTJNLO2hVlgyfMO2wDIDMWQu2ttbMALMzZwRWOZNSevTPkd9HjXzmElfoviTkTkClnleRaBHs+JFlgVYjk5Hx44VFI8NvcQcF3z3HA/Wxhsp6xpV0g5YvpR2FZ+f+x4v1xuO+mWYyG1pB+6cRLswTQLXuEu23NqH7pVYT0ZnjD4xiEqvraSzFZuVgOmnvkLXSu3Qv5qVyLsjdSybt0XSH2vhXa2SeFzZiojCWnmdxfkz84IGD+YuSubcAqg+A5is8cUZuUrC+np7xcJvZF27dsXWrVv/XbBM0cKpUxF5/gXU+11iDrwKnIm7hEZV6iiKwjQytf6Lqq9aZJkBWJbhkZ3ko4GcBbk4m3IZkbOnuhxZzk8H1owGlnk/jYqBgZg7lwnYqlkDgVbA8qJvVuHZOoqYSmlFlh0fzyZkxl/D6z5lMCMjBpiYhDMDElGtYyfUWr0Ob69ciYxKlfA/H3LNVeO8qxVmIAuBcyU/NKYo2hL3Zj9pVEIH17Eiz0GxODktQzuAmVlM0SBjTpsXtd/oVCtJGqoNujp3D/olW/8MRw/vQtPwUBy4HAT/O4fhExCK2HK10aWZbeYOr+MUWOYJ3MfqBSG1yPKRU+Z0FrmRViLLPOSTxyvhzdVyeFU9Uc8Y4uZYZc3Sn8WllMwdGTs7sU1yfDjbOZJDgduHwntz3GpLlrMNYuTPiMbuRGsTE2Nw6lY6moe4IbNyA5FNUirGEnCspfxfMD+gQ8sOIqeWe3SzRWP12dN4tF4P3MwuQF5mPMoGVkGQD0RAiUzRYpm81ScBThV/LNY19SdTGI/zkGbyPMc5swSFvW7dugWWnKWlpaXhxx9/FPvzpk0taSZM92SQiyxbYV+bO6LlwoUgPiCDtFmzZggKCkJISIhgylrkLGvP4weMfWasCJitU8WTybAVrNgybfHicIOcUSOwzOsxeqGK9pUYWOZ13377iIgknziRgN9+6wIPDzcMGrQDW7Yom8yjZ+YjJ+Ah1A7zRoXACjhz+yxS7lxBk6qtMXrcGLwydiLasWSSbEwG4exeNCBTouMHGl+eV52oRG5Tu/dE7otTkJtwFKbgWsjxCUUN2d3nSAtUGr44lJ7o34EzV4BfEn7CjIzhhl4WUhLCwsKEF4Y2YsQIPCvlH4s/ks0hB5X/2Q78RHDohvzzD8PjzBqYynpD1hRzpLlGx7i12AGc6Izq1asX1p0jJTs/Jh9nm59F0HFdcbucHEXVW+vTSZOA3r1FuSBGzLUuodo2KRmasc4uKdh16tQRgDkuLk7kWZvyTdgpJ9wwD0dvBKYU6a4u/cANk5Ni2OJs7hG5GPMbdxUsayDQCuO3sJXFAcu8CD19luQCcwd8AySPTMWwPW/im7bTUdW/Ip544olCpfEDBw4odJiKwKvDDokUiogI1/zlAiyvS0fHjAqAmq4v6gfbM62fGCmSMJu900r8d1LhySAlvtDlN1IQSqOkWr2vjc2bOKd5K+Qe2Ac3Xx/h+DeZskFNC0bXfnH3wQif0iruqrR43LhxmDvXCCV8CCzQCr4CMg3b6FnvClhmQwjey21QQAhpruSoc2PlYI3HEh8vzl5Qo19bActdh4xERFANvJzeCA3v7wd3fYTUgftR5fOf+4BdLy3B+JEjRbmNQnMGLI8HFvVehWd7KWB5Rcwm9K/WQ0T1rZmehv3ioRl4veFI1AmsJhwrdOc6KSJueavUy1h6PhHDU5KBgdMApu+I5W4K9iea0DioPYL2SYuzvO6aC3oo37eLKeEOvALzIUbcc65PjFKcANKyY5HvEYacW5FI8jchKjsRHcM6wt+ykkvRW8rPxV/jVWcpvwc5xlFMsHx63zr8dTAdw5/vj9Qr+xFavTVOn7+Nti1qWaQlGvVJSYFl9tOXgyfjlV8M0B5lnrntMPCHuwKW+VqIEaxtMxPj4pCaaUL16va8306NEsODyZwms7YwhOKKN5Vpddy/OLIGq61ISYjCmSygYUhF+PubsG/jJeSFeyIsrwBheWVRrnYqIhPKo1mEw0X/nOuM/xhYHjVslMinpe7N/zmT5wkGL+RKsNxnsa+LYedSLuPLc0vwdZt3cOniJYuqM2R3ytaiRQsEBpo5ctzX8xjiG+YdkwG6Z88ekR5oZDyWejs8Vh+VpsYK2W9avnPhvf0i0LF1RaDJOuya52A4nFtffT15GSy3OojoKzoatiuRZe0hCZYbNfods2a1FrWXf/qpE9ztlIXguZ9Nn44hzz5rITIlrkmaEkUVnGM4OzYMDhwAyJGnMedYs+oK4rp68ySqVmzmHODkOJHzjnYBNxOA9gT9/9QQM2BcEpCZmQ7k3hHUAgpaacbcXAJR5heWKSMBF4qHyPQIuh5lwQ+Gq+gVSj2Ck+9uRfiY3igoVwthYUbcVzvdQ++7VKdu5a0dGJTT2VCNrhBwqZe0KDcVQ6F4Hbs4Orqwe+gdEs/I0gFnCRzy0eFGBwz8ZKAoLcQIOiXiV69mIp4Dps97dRUsa8rTVFG1BZbvqKpLRrk2zoBlapfR0aYTSxZPbCuyzN9tgeVxQPaXOeiweRi2dfsBZbyUsaBJ8ctgmU6FUaP24NtvXYvGC7B8MB0du1RwooAuPWhqZPm/ApZJfeLu3lmzC5ZbwHTkMEwFN5ESn48CTx+R4nHmyK84GhiIVx6wQg13th1Wjud8UrYsuW7kVckWCixQwzoTa+D0iT3orTrpOOXoTQPL9M+Q2aqnTZVQc4teRg+WSztJsKQfxA5YLlhYgKz8bFzeudZ1sGwCMrsA3z67BK8VByyz3HCXVXjvFeZ5ABl5WbjVb6dNsJxrysOD257Ftm7mej4vHX4Pc++h4oxS4cQo2OpMNy9PS8MQUvLHVVP0IjTHaIVMwKcN4C7lA2rLObVyZKX9uwmWieWp2VEZuBC3AddTm6FzzfLIhhcK8k3w8fS0LIxhWblR6So9+KGPjTqsZBep9VPFcaSr8wOVcu60vnYksrxrzWKg5RPwjT+CKg2boqyXH/Jz8uHn72NXtKpEwDIr4FQBvpxqBSzzYfjszDnWWUr8dVw8sAmt+urk321Elsm4pIyELKfy59eLUeHFZwQL9dzZs/APaAh1a+jMsHX62CKC79xn8N0alMoyvDiPo6apswIXCZew/XQ2TJUqoXNEWVzeuhVhne5HENzg6WXdUeb0A1o74b8Elq8CoxqOQsy9/0fAMvGAzPqW5wl6gKyMhcknZuOD5taEd6y/2YHPDMH2v7bBz8MHCXcSkC7lGSOwBXZuXYMaql+pUqVKIs1Us4pD3LB92hnce++96N27N3755ReQURsQYIxVKPJLwN2qVStxvGy8L8/XtFR69eol9FWwOgzVxzuJfeyB5b0GatjFAcvag7z33gm8846jxQ35omcD4w1eGkEEmb/F/VbVaLFon5bHyplPVx6pyPBgVJQ0Z00oi7mVBFOaSZydibwH88ZDgA9/iAduSrQwqk+2a4fHHmONCbN9//33QnWag+Hs2bNC/fmhUw9h5rszLR0EXGiLVkcq0tyclOu4sWwnyndqh5zKZRAaqnHRdIcqwXPD5xASt5IAEcEVc4ktwDuAhIQEzGEtZ8mYhE+aBa3BxIlQnnYgUKs/MJjJZjqeE/9N+plZ0wsffmhGqBMmmKNeRR5W/4eSBstUV5LSIQ3vz76SHAuFxzgKlukH4Eo9Us3tNboJHeuakIKeGm4LLEs0M/myRcAyIx4DgVGzXAfLvH6nThuxa5dRRVU7b46lfkhF/y9ElksYLGfkxCMnvxxC/IBNEyei18z3EZtwE6FB4fBS1w+5cpTdMV6MA1588QPMm8etGF84KRdfov22nnhUK9s3YYII1L6ippAbCWfSiTV+/HhBheIenfID9GPyPG7CZe2R26mnkeLRGJVyU5HmdQnpGc1Rt5yLpVMIloduMAsncWLR15QtRt+U+Knq/Loe69E3WKWW8dtlRJQbG7XMuLgvxafUsX962wqXwbK4Vh9gydAlGKkHy0wxYFkhRphlM6Jh83dbubtWOouK2HNaT0Lniop4S0mDZQtBb24ttBr3rybiWJd2aLDjFPy8dF51OjK5UdSkgksNLKcjJSkZHp5VAN8kYEAO/FdXsAS/qlDnl19+iVeo0UIflZY/bZQ368TSJ6qGUCVcSZlUzMo34ghYLu73UEQjURrjRa5tRMOmToc78OV7zoNlXn/fyi9w70C5nqUKNpmmoX6Oek0PbjEthMzjT2P/7cZo3xiIvHwaZX1CcKWgDO4J1zHpittZuvMNq6MZ1KMucluOJ7JX+fkVM3JYwo/k2OX+S2BZ6CSOQkz3/xBYpt9RIgtZ5AswSOdCnGPayblCFPWJmoxIWhr399QpojGqq9/rN+46C8PVcVaz7QQMcZAy/u7B5+G71ZzOYW+Pz0o+LVu2FPpOdNbrjVTrwYMHKzRrrrtkVDAAxT21M2YElrlOU9PYB8goDbB88mQirl3LQJ8+5lJEDrVZ1Aa+jqT0ZIT4+MDkEQT0y0PC8nx4wQRfpMPLuxxsBqpzc4Gzqis5M1MBurQTrABuxwhkmzcH+qvJkz/NBh4ZX5g8QnXYU0+fUrx2FGN95x2hXq2Zv7+/UBnWjHmCctS4iIjWk8AETEDVk1XxMl4W19Miy/aaau13U9IVxLqXQaU69WHafgPu+Sq9U6/Oaac7TmrK3mSQNm+Op556CrVrW5b8okI2c4Qv7LtgKeNLb2+3aKAGkeRh4D0vx+piuvrQ2nklDZZJ9XrbTqOsgWWeRhDoSP1g5liSukwhLCOzBZaTVZEsbQMgn28NLId4AcnKrCvqZlN86yQwatndAMsFSG+ZDq8B3sAEb3gX1ynm6hjSaNiugmVuUtR8st1R38Iz+ClUSr6CvIplEZgXhpeeGYBWO3diUmWDcnx9+8Jj5swSqzjDLqBOhyygb/H5N28u5imKalgzRowZ2NIL2G7btg0NGjRA5cqVUWDKEVTyrKxbyEp3xxs3ozAltBbq1lTc2LdTD+LSnSqoVz4V8SiPBgFWHHeOvDPqRIRPBCapaRulDpZzQRazp6cderwsjPhoCnBFjU1xfh03Dh+dPYtjXbti+XI1FM7jCfJkh6uKApNuXcGZHavQfsArLtGwRTe+CPzR9A88+tKjogwf2TuFJpWpsuhyo3rLNsDy6eSLyC+gKiHw6pFZiM82J5w+XLULDiecxqYu35QuWCYVX+3S3OxkRD/9CMLn/gbfsLCio4kAUkut4Dkc1Pp8ZEfGoOExGYi7dhzZpubwNl1AGnFUdjA8/sxF9cfrwS1GGiDNVyCy2TpcjIzEpY8/xriHxynrpqKHWnyrYpbTLygwIefBNCTNN8dKf/tAmQV+GT4J27uqjuvi39XwCkXAMkXT9I4a+Uxp/hR/VsHyHNM7ePnR95TyenqzElnmYYZgmT/IyoQ6TY8iYBmJ2L8/Ce3b10J2egrSEu8gKjQU9wQ4SOt0sW9dAsvsLzpXDGTnme/J0qBMgaOYLAVRZV0YF5spnZaH1NQ8eAf6wMfNRWcor/YfA8tMYncb5SYoxnKFluL3l40ryOsJo8OyKB4dYpIvsPyv9+HByh3wE9XeSbKQ9o/8/3TGMw3TVkYPNYG4TmjGvb6F+dVFswhVZSViPk6sMtB7cbJDCJbfbSvLkNu/QOPGjUUg0ZCGHaCIkArTcA0rBzgLlpkBTMa9nInIjRAZvWVKASyzBnO1agFo2tTZ5F5GFxWw/MeB+Qgp2w0tatSE/y95+LrFYdTyq4jAzHVo1eAtBHkZZJYMHAicPw9QLOt/am6ehwfQyKBGi9qvOTFCIV7QvDnvcnPpGxuLoNvdgZ9+AjYsQbNfNimgRwUWcq1i/k0GlQTLzLctNIIgcpI001Oi1J3oqVPc2iqmT3y3P4zUI4Su0S3cqZIPnxtVEXi2Jq6t3ITgOg1Eao9h2Qbp4hTb2iVR0eU2aYcZFQU/UOcA2vZra1kqg68nKAb/CmdJ7iC995qiyVwBKfDijLGkE9P16K37fwwsP7pjLKr96YmvZimMABkszz13Di+9ZC/J2npH2oosZ2YkIM43FUjxQfUQRSLk6LXf4B78OAL7XQTmucFrel3U0JUZd+a1FevY4oJlqe5ndl4K8k1+8PTIAdx84e2ueABuTZyISrMY1S1qRTdqzj8NU5O0zAx2ozxLGlVtsXcH5lbLjmwebwGWc5Nw8tJ51KnSCr5+7ojPSMECTw9MC1BWG84XRsqX9u5r9Xe3p2AyfY/Nt/ai5wsdSyGyfBtJd0wCJLuVzUPmdTeEq8Dfok2yhtwp6R9PtwZkNf+GDXFzwgRU/ov1iFTT1gD1haz95FmUWROOM/V+Q4eBr6Fy/dZYPfNJPL/IVt06Oz34FOC2xE0AdHrcC80ZsMwllOk4ag1l/u/JPkoov+yq9tjRXSFVNyhTC17uZodCXHYCyvsoOY0U43utgVL6wJ5wvyNjgkF58laECLUElpGdjCNHzqPxsUPwHWsgXSWDZZ5LPG3eH1q9ddKdGHgGpuF4mgeaBtRHsJX8+LysDJg8fOBNqmqLjkgqm4/85GyUzc6D2zJp0f+2EnCtPC6cb4oIrvnEsSUIljP84/D9EL5kwNPLByMu/42kBeZkioq1lUHHlG1J+s2Rrnf6mJICy9+4zcSYhyYZg2VujEmQMdBddAUsk8TPV6LF2C4d3Io9UR4YPKAjkJ2B9Ox84XxyIKvQ6f6ST6AbimQ7C9a1rcgyM3i49zGY5BnMIZtxwIABKFeuHPbu3StyRBmUccUyMuJw9GgmGpbPxNG4ONQJD0ftmuE4vXU7vOt0RESNYohI/FfAMkvCkZSQCLhdK2WwzHcnp9/JGIEQygaV/mZmHCr7mWsPx0iY8fbhWLSY1h3Xd51ETYm1yXdOBqxWRpZgmRHkQvOvj99/W4nadLzR/OqgaV1LSVIyiOT1wNlxtOT8bDxZ3wnqdzPgQuQF1MuuJ5wWZK5WrFgRX3/9taii8/TTcnkdtTWugGXWg+M+UC5JUppg+YknduKnn+TkWie6UoBlhrkkM8pZ1jacaWnmepLjxgFGURteinlCmugQ/81OUTeCH86di7QxqUAyEBQMTPlskkgDZYoIKTkf+/sL2qFmw4YNE945YazLJnuC1OsWHszNhkEgyYkeMR/KJEElhVnFrAAAIABJREFUhUwxUndlzlChKFEm4mOi4R9eGW7zFsF97OuFzqhZ0kY9JSXFgu7MSwoauWoNVjcQ0WTNwj8MR73W9eCuKoaxzNXDDz+MN95wJcHTpR6wf5IeLKsRU40JYP8C0hFUnmYEyB5YplIeBRCNmFnORJap6GEt71WmSlKoQRZrsBVZ5uOwjA7zvyS7/8Xe2DWPYXNLsLw45iKeecZ+fXVr/bhgQSRq1gxEz57aTEsH1AWsuRCPPtXr40pyMKoGpCEgQOEcxqWdRUZuFdT4PlhRB+YOgarUd8tIhOEi6cqQlsCy1eYzvcBKWkFJgOVMAHyrJZX9bASWL1++LEDYJKanGNhre/bg8/XrhRj69Q0bMJX06aCgQtHEnPTbyPKoiDKu7KmeegqTclvCc6InZqwaJ+osFym35tLYyURy4k3kZNeAf2AGspMvIyewIYJmm7DswT/w7LZkYJK0Lk2UJvqZ6sRLHKmxSOhsK8yl3IC0sBM4JknI5malw2RSIrOt+45C6IY6wLPmhs/o5oWpfxskYzr6bCUBlhcB3oHN8EbDkZjZ/FV4LmuKvKGKU3fGP/PwUJUH0KqspSP620u/gurxwd6BeDFiKL6KXIax9RSuNJ03jpYetvWYlIlh5A0sRU2HpkcmEi5Hw7tmPQTOm4esZx/GmVhvNCznCz+/EKTcOo245WWB0WFIzbqDFmGV7YLlW6m7cOROLfSt4oNLuaEoSLiC0Ep1Eab5BGSHF5lsWVnI9k1D0nV3VJz3OWLvxCEg1g3+ayvATU530gS+npkNtGgBNHtAyV2YYv/FJt2OxqktliXxsjMsNxzdp80U4HvjjV3oXaWT0ulclywzv/5vgGWKWX8LfPOYDbBMTx7TmAzU7zd99Rp6jTWoDS5HlhmpY/ROyvUujZQYvXuUmXr2QkksjsElkXM6v7LhRmCZG3sGBDh3WNEdY8qV3mG5Zs0aEVnesoW8fWNLSrqJxHxveCSZ4FXeB+kX4lG5dS6OrDiBaP/m6NO6DG7eSUXFimURFFQOvq7M5/Kt70bpKEqgUwiNxumW8zaNrBMKxo4C3BYXEyzrX74eIxBalKRm3HffAStXiqo4P40ejZhatUTZJf0YqNN+IgZpJRZrzcTbw4BgB1N8WZLtbPJlNAmJsD9xGRyx4uICDKqryymV+8li/TSzguio37hxYyE1nCrbU6ZYmTwdKd+nb5urYJkRJy230ZEeMZkK8MQTu7BsmYtAmdivRQvk7t8PX355pIfGxCB6I9BmQhvkIAcnkpOFgprHVTkzDoBeiYZK7xLNOLpFdGHyO8uePPOMZY0GWZRq3FNP4fUdOwD+R3OrCSz9DOjYX/mgVAq2+I0BA0UwtPSMMyWBMTmRapNM+cA1lZZUEAWklwV8KwC1qgEJd+KQlsYT6Jr8HjXfNSMrLy8vVKmiApl8YMXnK8zFwQkK90uPIStdMDj7AhD5S9nCvGWq677+uqwoUnpd4PCVSxosM7hDERlZsE3fGFtgmU5+raytrYdgHXGujtwLjTA4kPOBluPI6moygOcHTuqVNVadAVieMWNGYdmvhCtXEFqjhqBALR5aPLDMlo8duw//m6PEN/PzTfDw9hYRzszMTPFdF84p167h7ffewyvvvisovSI3nM9/t8Eyy4FJpaMcHnvFBMsshMXIhoPrlWGzuMZwKBnlGjv8HNKBRmCZP3MOuXGDIbGixirpBltURfNh61aku+chu0oFmOK9ULaCF0zu3vB0tNIBU2oWf6OEu+n85FxcnA5j8/ltFwC3L51EuceD4Z7mjnxPwLP807hdLgYJuUmIWLMbnnVVEUZu4hnCp70l1dqdC+T2yEB6Upz46daFY9j49ivIck/EqNNZ+KlHZbTsPRKdn7YigsDnoIIxwWhpgeWt6s5bX/uFDBpGU2Ql5kVAQJlWuPLoFrx17FPsiD2MU33WIMCTRSyB9/6Zh1ahjTD2sFIWhPZnl4WipFvNNd3Fef8OWAYKstNw4U4CImZ+jJQP38SxG6kIDQxE8yo1gZhDOLa2LhJ6MB5dAV3qNkV+Y3d4UFPCrwAweUIlfpgHc3S0SO9etmgR3mQViuHDAXnPoVHttTNISYsBclIT4R0UqpTq4Sac2xTZoU3/Eh3s3JtMngx88IGSZ7iHNaVNSI4z72u2f/cuoo6ZvZzVmnTAgHeM68cXNrw1MPTjN9CxWiuMracW1ZUj8OqB/yciy2xrU+Cb5TMxZtQkZe+jF3l1BSzrhdDoTJAATEmAZUrGEodrJm+lWLGHwRgZZjBwQQFGRsvE3le16OhokatJx9qJL0+g2mPV4B6iTpZUP2cGIIVjzScA/foBDz0ETJ8Oih2xdM/jjxd1nxI88Tfe08hSrl5FXP4V5MIL5Wu2F2SMUjWmMFlWSC252zFLRFM5pgNJkxLiXkvNuFw962k8PlGnoDYKqLS+EjZs2CDEpSyMWEC/BD5g0GTdPrrkHgpizHDs0IQWoKarJDimQC3viqhYWR1P9b/FI327YY5cBUvXmMScFIR6u1YNxaHnUnHailsLMGiwDiw70U8UBtu/f7/CirRmroBlrr/8pjQtDO3ajO0k26BhJ948gsDQFvDydSyJMCUlFzt33sZDDzkrwWd+2p7t2qFKejq+Y56Vpycmu7nhVu3aorwQN9lUPKNMOHMuIJeD0JVnHjt/LE5EmdEyZcll++uvv0DKtGb33SdlxrMm2J+KgqcwcW0mmDVWeI3Fp+w7NK4KDyJYZmS8o/mBC4JDkPOrokObk52D+zp0FXTjoDLAxQvnEBtr5piR6y/U4RYC/iv9xeQrjANADg7xPnbcnUz2F0n0/1X7r4Fl9pM+j9qo74oDlnk98sasyRIbgOWr06ah+gx2llJtpBYnnWKD5XykXb+Adz6+icmTQoDUmzh+Mhk1O3dF3bIVMaZRI1wMDsZWpkbQJk/GpCVLMPj8eTQ/ckTpp9bqLkJNe/jXhxkjy3cJLDPOSEFw7m2LY6yirNe7dvV6rD5BXKgQO83mEljm6XtX48ayraji6Ym8N15Ctq8/0nyC4ZvlieBy9mrmMDy5BBj5ZBGwnJ13DXHplREe7NhaZV47OgJ71fybdvWAz0YhLTsD16IjUWfgs8hzz8Glf26g8av1zUJN3NRpKsWNON/+iR0/KoCxQs1GaN5L8Xb5BgSjwn1NkLQuCiHPDQQOH0Zy7FVsnv8WBkylzL7OShIs/w/Y1WIXRo8ebVmOwxpYNipntQjY/vBBRKZG43jiWXzV5h0sjVqHJ2tRpAHYE3dMqOs3DSlaEOpfB8v5mci6FQ+fWR/BXa4trXXxrHzEP0NXFEPDQYg7fBted9zh3b0KckY9hbqpqnNZO/6jj0QZ0r87dsQElj/kRtlPcRIUmrz/4NA1+wyUGllkR5KNLjEcxXrLOa4lcGJQNRxuXwMP/zof6/o/Dy9fP3R+2uzYLletPvyDnczxv0nZZuDiPTGoG6RKhRuAZc759POXFjZhH3H3xaBtYZUu0qUZrbMWzOS2Qu+k1MBywCRjunopgGV7ZbgdmUsJljmXG5keLDNwsy2tEq7U6osm/yzAkw80wVtvvQWKHrHEDst10rj3vXDhAnbu3KlclnMQwUfhOOwIcJ/LvZ6q01McsOzIc5bYMVxgOCXq6MLFuj4HuCYAydwNrfwx4YmByrwhWL4IbHlsC3qc7oGC2QWWL5Xft56BZiCwNePU15ja1Nni2NafvKOEA6Kiogqd1rw1R4rsTvsnoAmapJlTPO3154Tjn+F21h18115XO9PeidZ+p1NC9j+oOG1F2gIM6umAWrGV65YaWOb9jDSIbIHlmgfnY+HhNHRrcj/K1/BBBdLobNjp00n47ruL+PRTg2LPTnR02pw5uPbgg0JAJj8/XxQEL6Q8q9chdWSI5xCLiO5LLxUtnMgcXM2o0FyE1076k2ayCFOvPxTP3H/FuAg/CHy1aTqTAKHPyKJa/KZevVAHdRQOJvORtA3DN+OBTqqePB+JJZqKYa6CZeZ1M6Jfr149UW+tfPnyQgG8VIwuWy06SY8xqeuMALliFMzg7GMrssy5iHQoNb+vyG2cAcvcLBixWxm9JveQHi8KENCjKUegbYFlPjvbIEfg2rVD3MGDwqkqctdUsMxr+/svRUaGi7HJjBuY2m8VZjysghZNaE8VnKr32Wfw8dGFB0jjZ5Tlf6GKl5ypkHeLsEDFcQagrLPTbI8ifl/qN2h0YFZGKnwbNgGiixZlKi5Y5hRGLEQdnWJku1o0m0Ex+nH0pAVSsAcNGiQU/PVGUWfFDWNgqYlIdPdAaHQ0kj77FCGt2iJ/9DBkegQj0MOB8DLB8oEnhVz31dt/41TF5uhUyYQ7CEAAfFA+kLFwycQcz/yGWPOufax5sp/1QnO83WgU3N3clW+c3xmN3EfN0800msnAwd/NC0ZWaiJS79B3D4Q3bIPmPY3oIOq3zM4bdY8Ay7T/Da+PcUtlIQv1nhJY5l9O/Pkjmvc0p8E4NX0tAfKH5cPT09PS++4MWCahyScLf13ag8fCFXfJkqi1hWB5JyPNSWYayNkUc8JcWe8QzGg2DjwmMvUKnq2j0K9s6DE5/HgW5YNV6kN+XiIyY5NwYOZn2LRxI6YeP46g06cBOuFojPI+6IacRWdh8k2CT8tAJKWakF0xH5U+taxYYdGQbq8D/RiKVOsZK6QBxRxJ+iUA5CvUckk5tw8Bdv78Ae73yLCILDvcAbYOVMGySL3RTAXLDf7og5frPyno8TSSCZwowetS82TGs7iAxqGX915c1xhQZ+RYv69nv50Cesyuhc1tooyF0Kwg0zM7f2UxezTqrONo24ksu1LS2KhzbDkt6Uuhf+r8+fNosCQdqC5FLXd9g5zFI8Xet1kzWRwBYJCHgY8dF5uIFJR739yHViPoJTeDm8/690dUpUoKvV9UKPjKJRq2Sy/clZPoufmCE6MrJ6usOk38jdF2LYLMedey3K/NGxz/8we0MJjHt7htQQ/0QMHWAiWlzUkbvvct3Fe+FV6IcNwNzpKpmhEHyWmgCOmKsU+Y9841Os7Fm0aXTkoCpkzB6SYV0fh5Kfhno/1rrv2NR9W53uHHXKATNpGxlA3M0WZlGRwaqC9q7NhdP/30UxG0Yw4+HUqGxqDmPseuZ3GUs2A5ed9GBN6Owp4NV9F74mhUNyprIN3hhRf2Y948Z1WUdA+SnQ0wF/iCsgBnu2XjqUFPoZGBQBcpJKGh5jAoFaf37TPoGbNIJ4glLUz2+DrRp6zrxUi3ZvT4yQW3nbhUkUNJq9Bs2rRp+J8mVEaxHnd3HHR3R2uqz4CKgyFAmVtAjsrdGxxqXIfv3nsBo75xoaH0eH78sVrrgpxPbippxD+WGgBFrs48x9jYWLz88svCG8Zi4pwEZNqRC00qeooMlvlrcUQjCJa5gaabXLcPt7ixkeR84Ys0U32sPh+pH/y4ubmyVkuRafJaGVE9NdwWWNaEq8xpxADLAbwleRAIlsnU+gnwL1cMsMxoxdfn8eLQ+gJh5RzMRXpeJkLnlVGi3+Sf6cUyjx4lQgcaNFC4aXw2IjQjloP8PXOnp9d1IMjWSmy5Opg4jomDXGEj2QHL1/75Banjp6PGptPw97LsCIJlantYy+uUH52PxtclyyUMZ2kHiS3j6uPL51kDyzzms88+M0zD4L5HV7ClaFNysnAxMRbhZcrCt2p1JeUlIgJa4lu+KQcFbt5wLzAhNec47qS3Qm3yAFesQGLXHgj9O1RB8NrmO5FzosKlPNHyHPLcu6J1khoJ3LpVyQ/VzNqaQDy4EshMNR8we5h50ZiwzsUFg5z0B44oedv16lkHy2Q1EKCrebGlApb5zZB1qQ8GG0WW7YBluSyU/gWbCkwwoQCebh5CDCxhgJLfU1pgWb5/by8vbGRfv/MO8Ko0ElmppOlpHJ2Si1ZtmiE1LwdB3ipFkUsolWQ5x2prGi/KV96mDXCI8UBjk4cTGdZkOdI9Xfgdy3Wa6EVi5RPOg2tnAsz755xBKoid9dOh71kCywUoQJ4pH14jPJXcZZ0VGywXxOFOXB7CKhQVZdH6hGx0SdpOibRr/apvEKMAMojm7wyXbQF6fOM8WObp3zzfFmPmy4Ro9aaSarhwQtOJpBAmxHtzRmNSPy9rMwZTjK1dRwPLbpUaADPOFX05z7lh6NChlpVU1KO4/9Iczgm8ubZOZmUx10k5avRoYME3Ild9+dDl4loDBw4U1UwWL14sauJa1MV1aHCVwkH87pjA7UiHE1dpKQ1kfwmVP3XRtFOtkhHTSY2fQxkvLhjGZg8sayJYwcHBhbo9xekRpqVl8Z0xbenzz8GSjJqRRStXMWB52UceUQeokzcde+g9rLu+DTGPcZC7aPIgZ1qhHHzinKNPj3DgNsUBy7w8+6hcWDnEXVDBshG+o/CflpPuQJvEIUZgmUyESCDjiEGd5YiEy0i6vgNegR0RbIfa9tZbRzBiRB00blxMOX2KS2nCGZsBU54JgxcPLhJZXrVqlQBs+uLU4kG5yV4s9Yoc7XOh/Ku+fylqRc8ecxhorD186dIlMRnpaxA78m7Iue/b11zzh8nrsmn3Ye1Mf/9kPOD9AlApCWhN3lc34KlGQO1uwM73gWcsqeaF1ykJsEyP79vAW+fewscNVLDMtFTNP8IByV2yDWOdNq0emnYYKfUHDhxAnz59LJwfjvSd1WNKGixzEecm1paX0hZYtlVfUn4IvlIuAq6AZQZQOBcaMeSNwLIy24i7k6n0mJb7MQrwX1YCYLlWfRHNXrpiHcp6B2Puip+wof4CgNUCuDjK36IMllnWhZFla1w4+XsmQ1GTfu6jdiQ3V8UFy9zdsR1KINA5swOW025EIqFTF5Q5ewkh2kZdugNjPhpBV3sk7Wc9cYHVZix8mMytXGQjSubck4ijSw0s8+I5WTB5+yqK3du3i3xm0Es8bx7Ox67Dzcy2qBtwE1l+lVDFuxL8vXjIVmR1647A5dtx/w8fqhFDKomFAx8qeXkXU2NwqHEohjZmyEk1uTMN1oSlb5sPaNfPfEBEuxJYNBwFy2QCcx5VxZhKBSyzO4htuMGRjZtWznO6uUcfWX7t6If4vJVS/FcGyytiNmFQdTNtKTr9BobseR37Hlz2r4Nlka5E6rTeCJb5XR/T5XnyODpe6Hjj5krP5DcAy9aGE7uWbhkLMTN9UWNWX+Q81VAFy7x/SXB/eR0JLD+yYyyqB1TC3EvvqEJolh1SbLCcchYnL3mjScs6herR+rmKOgwO11YwAsu84GSgR9Na2Lw5Sgh+FTEbnGdXwDL94sQDRuwYBjD1zD79vOzIjGEPLPs954ZelSuj+XOWVFWWIuUeUaNmC8ezlrZ56RIQSa+Xam17K2tYTwjl42effVbkKD/44IOCFTRqFBW17rLZ4qtrTePHxEWR0VNN+JklfjTHiwOPQLDMknaM8Foza2C5rVtbHBJJGYqx1q9IA3XBuM/VjKwCimVqVrjXp3SEtze6ddMnPxW94e/X/i5k/VhrztWMm6jm76TKMPdoMptSHuSksbtSWkPXQJfAsjTxum10Q7ky5RC3XAXLRh+eK2CZe2kyC/XCvvOBjGYGYDlm3jxEDO4Jy6q6RV8HaylfvpyK++8vppxb+/bAfkldSk3OZhHs7du3CzoKPQknTpxAwIYALMlaYvZGkZaqGTvTcbaD08OdbaAYGKPd7dq1w5EjR0S7qNKmJdrrL3r69GkcJSBQTVaY5p+Yg1CrFpcVYOTIkaIeXhGb3wwIbAHcOw2QS1NpB67oDwyyUjOV/UqVcV2NZLsPz4gqKcgMB3DFe/xXvPXRYjwwYgn6hq0HEi8DCZeAixuB5DhFgIqDjAu2lfAYJ21SJ9h3586dE5N3586dxSaYtGwh9FRc4/pCl7aW7lWcyDI5pawN+V8Hy+wzMqepTqI30mL2AMt6rMdLh97HP33XKuUGLl4U0bwvAbwigeWn83fjvfdaivJvrpiILL+oiCHt7XUMl+dfw/CaD+OpfRPQtWJ73LeuJSIaKYJiwiiWs2kT8DxnaO0jURkBPIZiRERtcjIOJQRkcQ2lio3y3u8mWGYg60PrntY7104h44tPkP3cFNStVzTXk/tqzWGuPZLD70B2Njp8ku0DGe0m1jMSBy9WZNnabVnOZNIkvJedjcaDB6MfxWpIvaYdOwbExwtM8/1O4PNNXYWIkY+7mutMR6kcFZTXhR+BvOxMnN7BgxQxpctHqWilWL9JTve24z2sA8t3rkYiOyMFVerrUpYygO1LD6HzGMUDVCywTL9pFDDkjyEievH771rynhWwzBvytroAas5TuZj75E94rYdC4eA3/OO9HOCKddz8BHb3+AmtNvbH0d7m9Yd1lykWExFUwwIsk6xOEGKQMuhwfzKHnt8JheSE6WW2mbcZHg5QtFC2Mer8wAboKZ8Ey1TXlszOcLLZXjKvC0cUGbJyag3LmJqA472eQtTLT+Hxat1LDiyzVYxcbwWyTTk4nXQRrTY3MgTLjIBTgNaRWV4f+OOX47c7Bt41fZG0fyd+GKDQ7OsNByKN1iBH364Rgp8MTHt0DMa/8AHKHjGXySm8JOnw3LwbiCttmP0Suo2eBR9/XRqhjcgyr0uHB0lKjPnKUrLkE3KJEVaMsl/0aXOL5GOFhl3gtlvEHnalpUGreyv2vn8EYEmO9DaI/Riw0HR05H0XZWtUsKzv/kWLFqFmzZro3l1Wq3X0JZXQcfxAuK9sa+d6jqSxqZeISruGWoGOaybNPL0AdYNqCEefEVh+4IEHkJSUJAJajOb/9ttvgjrPqjFkfhoZGZOyyft97nuZiqjZjz9arjubbu5GXFZCYaqLrZ6hszLEqwzeb+5ECSb5gqSsy8Fmso40NXBODGQ6laJN3j8SLzd7DxX9pfelbxPT8zUxTbaF3cWiFCsAt3FuCAoKEu/DKm5wBSzzPgxa6bUUrYHlglOX0chOZ3F/XbPmKkRHF1MOmpt21vlqq341PSmrqbwl1objANUUdMnfFyIA7DBXOekuDgBGgUmFZt1KOd+WkWV+IKJtqnloIkbqv7VyS/wnI9Ay3dqh5mybCnSxmgmoXGLlQGAg8/N0duAATOXKwd0IZNu6uaby/AVjP27AqzFAUFWhCkjwL9TS8/JwdcE9qJZ/Qtm9MDLCdExLsXGLu2zatAkHDx4E1bRlKj1F2Dp06OCUArth85k6R/qcNgnzg+F40tN/Hel4ChLww7EHlnktFo/nhkxvjkaWyQjkZp8eMqO8VwJEsk252eIKrm+TNbDM9vBb5kQkGaP6CRERQt9IBsuZc/OxadN1PP64KhDjSD9Jx8ybdx7PPccSY25iR+DRpwnyh/4D0gLd4IbnD76LeRnT4FbPDdCo4cxfl/KbCy9HsMwJnYxaUS/Gjt1tsMxxRgxkRTr0zu0YhHHyP7UX6FvCXr1vvwVKIVpgoA8kXgJLxjF3SG90vnAj7kAGstWXydqJb7PEFsvUSfNq4QlsFBczkpnULBQhX1xZAcKaUVVas8CylfD6r7qPwN54Konfuet+4igQEIDpzzPXzA2j5x9ElfpUejJbRl4W/rq5G8tjNmL5fZ9h9cwReHwSa8m5aJ7AkAHFA8uswvD4lHFY/bmCLq2BZVstLPdrB8T13yumX05fZBxLMX+XHo7B90L4bwUsRxb8jUOx7dGpdjVULxeEc6u+Q1RcIEKO1EP6ouZFqwmSmLBa8Y2SnMaRohcNd7SxFmBZLz2tgmUMmwW8/bYyxksqsswGqmC5sK2FJbYsW8/YO2d4/mf+YpTlW188UBb0LrzK63cQMyUf1Rs2A24p+fu06T8A06yk8NvtPytg+fqkK4hreQMtIsmnMTArCcLXzx2Cb2AIwsJ1JW64P+caqu0JWIlCLi1K4iBvZYssaQ8sy53K++j2H1o1SOrpHA3rgoJ+H8Hti+4Y07ke5s8nBUsxVjChGnav/Hys57rCEqJsG8ENy5LJJXc0VgTD35wf4633eI8ePbB5s+xRtPt2Su4AayUyje5AzTsGLdwZRC9Atd+74tpjulqYzJJb1hRDavTB0g46tV8brZ4b+TNeUlXj6Zxs9uBwuFG/glsOPz9kZ2cXAcVMjeTelWmFDITRacz0RNnk/T6xAcvNOmqvHJmFL1vL9eYcPdPKcfI45FygydEwsKhpdBTzFk6drrYnPS8Vh2K3o3MNqaix1ibqDMkq7/ob3AvMGTpHpHH++eefgi1BG7j7Vazo+LnYZwqTsKRTbXQGLDdMMNMDrN3knXeOiQhUsey338g5MAtqMaJOdZoeACnPzLHgoLRQq+YqSWDB2caVBG4XG/zdd98JddF3mAulM9LCSTPWjDQXWa6fYg3Fsh3TgQeslBzRLrxyIG73moKCTF/AzxMVAuuAeIUKirtatULojz8alhCw2i5G7khFeGUB0FqhAx3ddRLdH+2Ejj174c0Xn4a/e1nEbhmK3tOk8cKdhg2wfPPmTRFVNoqgf/HFF3hVzjNzpdP0YJnXcLWGH+ddbmQ4F9oTdLEGlglyqbpEFGHPuIiQcvQvgeUXIyLI8DeD5Y+BzHHFA8t8xNDQZUhMHCoS1jyqNsEXrSaAeYzPRwyGr4cPuiwbgW1//QCwcDzNGli211/63+USW86eqx1Ptz/zX7iBcpboYBMs38TlI9EIrhAMn/OR8Or+qCupPtaf6j8CltlAggzz9tnFF8HIoIEQmrgaPTykidFP6wmsmmGu9dCgI1+cYk26FnPedbHpFqcRLFNUqH59bJ84zHrpqHxg94gj6LhUAdGlBpYJCqi/YM7+UZprEFkuCbDMCPP++BOi7m+pgGXOzWpmkHiO+Hihx5D6vxlIyw+BvzcQ7BuI/NOxSIsPBH5PRtYXlYuWNpXAMqfr4phNsMx1gns5Bjsn1gKiohTAU1L7YyfAMruNkWXzF6P8W9q+Wu2CbWihAAAgAElEQVSGvHFXkTDFB+WbN4ObDixPfiIb52+fRWi5FqjiSD4j12dun+jw0quOTQYEWF53Ay0yOwAjDZrkLFjWC6E5C5Y53dBJx4wEGb8zEsaNPk3uVO5rOSikvBkNLPNQ7oeOHz+Orl27ogJZgAZmUWZZcyrowbJ2HmV/qG9StGJU4ZVv376N4Lffhu/31vK+ivMF2DlX/83auxV9jGeBcylR+OjMQnzU4g1U8C3Kw2b6R40AWZzF3oUtf3+vuw/e2aKEMgmWe/bsaa4eIx2qr1m8bJm5ugGdG/379ze8MevQj6pj/JtzLbVztFz6SB6HJNv829V86HWUqWlUbw/j55OKQ9iOzkMMZhtr41p7bAOwzP3lm8c+FUydjhrdnr4g0kQMCCk2e9AILE8EMh42oGHbA8s7dtxCVFQann5a74N08pWzfM1Uuo3UGjbEg0tY0vCqyMto06aNiELq7Z8x/+Byvcti8mnwQAMLaoOTLTA8nOIHf/9tpumJue/RR0VkmWCO4X/NeCzp4sylfqi0VLR3vgfcb03RrgBbLnyNsOPbUbnn/xCMLFxKz0WjShECLNPG1KmDb5jT4oyx1APZ4bsUsEwlRopzMT+bxgli7hcfoSC0CR5IngvvnmrSMsEyRSc4B5MhaRDsplo3y88ImqVkpLKT9lKYk+NMe7VjSxos02HA0uFqxQarTbIGlnmCPo/a2kWKA5apDsXSHEZmEFmm04LpBOxvLtBcPBlSyRluwoIF5zFunOtq5QIsbxoq6DIe9yiR5Q/+WYDJTRSny/bbB1FvfE1U+aCCWXiPtKbpatFDV947zykpsEyMRS0QtbSuw82xCZazkJleALecy0hcsQ7+z02wzDl2+CZWDrQClvNN6cjK80eAtyvUCiWrhameerMWWeZxpQ2Wb5w/gmun9+HSYSUyMnSmOSxErTzNmOLIz1YvwuNoV6+9rkQwOldoK8okuWSOgmVeXAVs/L+lBpZ5cVLDC3nM0lNpbdX+pIss8899tj+HDZ0pgQqMOTgVs1tPgp+HL04lRWJ77CGMq2c5CZU2WM57JhOmeSyhmAUP3yD4eXtiCymm+lrIBCwcJqQaFi2eUdj39ImS3WolhimeOxc58FKLUifHxsKrQoUi+lx0QirKJmp5Hy2Nmqp8DF5xf/2zCpZ5U6M2uTLg9GCZ17BWMN2V66vnZMbHIXe0N/buq496J/6Al3d1lAsoh6lfXcJL42sh49YOVC3bBmV8yyjOLTnKSd+6HBxkFJSfF5lZVEeTq3TNBK6Pv4K4zBtoMb2DsWqyHbB83/HxIgXo6zbqXtMeWOYzcg/D9Zj7ILksI9stU83lPGpm0L1ipVMZbef+Vs1tlMGyI6+BwWL62wVXRusnstbkyLIjF5KPGTFCCVYtLK57yMEbU0SP/eNszTIVLDtyl0yNaUQGbybg4wd4eQOemSmKNoYVoSxijgkP18bgGUo6CQXRWGZVr43EPGPumSIjI3HWiA1no5EfnfkWSTkpmNXCrgSm7UflXCYHCrnHloWlZZaEI51W3GPkRZfXkr8Jsjj0wn30NeWqkeWqBmDZXs3tN4E5yXMwfuF4TJ8+HVM1DKl/Dm4P+P1SU8iKPlpe6m2cP3cOsSZvdGmnehK0HHl5y/QCkPGkk2D53LlkJCfnoF07Z+G67knuuQfYu1f5WGkcPyreYhT3hRdeQFpamih/obfZn87GK28qs9KUKVPwHmsjO2ISyE18fjauPPIMylUFQmoDVaTfSHuRI8W89PDhw7F06VIhjiArdGs0bJsFsh1pm61jbIJlwFSQB3z/MK48vQG1VeEmi8uRgu0MWKb3NlnNEdjxItD3a4SHh4vIumxLlyzB2bPn4LH1TbhpYJnF2umcI9hg1QYDsHzlyhVQVVCmYc+aNQss91VssEyaB2vqyeDW1cgyJ3dWb6Cz926DZT4Xv2UmtRrRsG2BZS4gnMB0BemZQ0NnlAyWyQro128bfvtNnzt/BX+t3IC0Gi+in508o1D3ZUhcPVRo0KX4pOGvW3sxoJpClaHlF+Sj/rq+uBi5yex1/H8eLBeggO/Q3Q1unToBu0q4cEtuLspXqSJKKVy68ycuFfRAi9x4pJZxw+WMEPQob6Yky9/w5+e+x7STZtpE6iBLZTNiC2as6gEzKWrMedtl8BylCZZn9g7Cw68vQMP7+8HT21cQP+TYiKxdxSnIKGBqbaqt/ntXkWur2esNR6JPlfvh5+FjWE/YoWn9boHlZCBrfRaCRgQhOTkZ/rJSuqNgmfh96zg8GfEIRuybiIXtZuDHqDWFYJm1lsP9K4poDsFyRn4W2oVZlruRwTL7i1CaU1VxjGNyZHIk5mb7oWBKFvCOO/buOYBqEZWQnesvlGSpj/H667oadBTWoq/XBlhmuyitY+kql1q7fyU2eJdFXGo39Ig4DI+KdXBq+1F01wny3DWwzFQeRu7kvOxSAMu3rl/FiZb70TB+MNbOmY1nn+uDa8nA0nW1MO1ld0vWMRPA5Rq0bI8qRG4xDmRuuPaDI2CZewxWW9CVwmZKxvxnW2DUoiPwdpfmP0fAMtdMimeRii1fl2BZVi2zLrBcdIhLpQLILjZX1bb/NVgww7V+4kTLXO3iMCy5XwwMBE6ccF7Xxn6zLY+wkUdt81JOgOUYcwU7xF4DmocDi8fXwHPb4xWwTME+1SjWS6cvLS8vr1CdWm6LPorMwBiFfRk045w6+cSX+KC5NQ+J5VNRR6BQY8PZviMg1fyQZBbIhbyppF+cvCdn2qLtM5kfr+XCkKIi58s78E2QUj9+V3/M6cTEHJ3ZA8t0WL6QC+/5Cna0ir2YP6LpmGgsQQZUJPGurItbsSXGH80jqqBaNTX1sKTAcuPGa3D6tBTbZ9oawRHziNWSvnb7/upVYPVq4GV1907NEEbvOgBffvmlGIhGHUBPDnNmmW/RurVCV6PI1u7du4X4l1zSSd+G56gsuHUrml68WGStZBpRYrVqAnhr9thjjxWhxDAvuW3btmAxcFLEO1+5grUVK+LEkSPw8zWa/e32hGMH6MCyKS8Xh/ZdRUidZCQkVsbt6H9QLfEUYgePRW9P1flQeOU8xHVoguC951RfuAO3ZJ4ohaHozvzjeewIGoq1a9cWUfymnD5LZ61+8CJQTfXFV25NKXMgsBKwtp+ilGFQdomTDsUrtLJbfJ85OTlC0E3LQXCgpcaHUC1RU0riEa6CZZ7L74eeMVamsZV6wqCpEnApao5GlikEw8XPWt4rKSVaEV19tNsWWGaL+J1KdJiXD3+AdaO+x5WTFx0Dy1FbEO3bHWe3z8CtCiPQqUo8UrNroUX1BOw/G4+s4OoweSeja72GZho28+EKTKBaLvOJZKu6ujOuX9pesmCZAkXcVdjJWNDa8dxB5cAFbaWINmnYrkaWeTHmlXFTYMtKGix/8QXO//47vti3DxMiI1Ghqi/upPuhXEA+njgwC+W9/S2ekQt8jQBFlOJWVhymNuHqBHx9YVlhHVa5+RY5otIPzLc7rNYPlo8vEbAcEwPwP6obq7bh2gWsCY8QwRmtYgo/A3uKu/qAqfbeQ72DUTvQXAZwRK1H4eOhzJ/LotfjQko0xtV/AtNPfV28PDJ+z6m/YHuTT9D5Vxsy61JkmW1Y+lZvDP/YskKCnZFl/lmVMncb4iaczgEBUmTcCbDMaPfg119Dj8odRL1kObIsg2Vr7dKDZQMtLYcfST5wSH4WvkxOQvmXNsAjSJrsW7cWQduh1EDR1wG3BZa54eOe17soWE67GYkTkTm474EmSN+7Dpfr3ourC35HxOB7kQIvXFyyFj2mvIGyEuXYLljmHrHsXKB3b2BjnZKLLLOTGHkk00mzUgDL4tLhwNKEShg+6ZbiUCYAPAW862rNXCtgmQJpw/66Dz+v22McWV4NpQSXDiyzPXOG18PLSyWVaP6RlG8GmWXJBZIk6SUhm05m+BrpkLg0YlU2B789FSgXGyxzb8LNKyW8XTU5uLJunTkl0tXrWTuPTgY6+R0oHc8ySlq6I4W03v3lXWU/amBfRf4shB4NjXv+n38G0tJwLSwM7/Xvj2++kT8MiOo2mt1eMa6Qhs2/UfWaQbuwsDCw1NOYMWPwzz//4OmnnxY45Lerm3E88ZyoKV9iJgugy7IWHJeaKGqJ3czOheS2cA7hWKNjhkEbtkXRJVZEHmykXlq7y4s7HsHXD+jD0gA4D1Dv2UhZVLvYaMBtkRL6dSpQybiqRNJNu70ZFy5Xhck7HRGt2ygVQ0sCLE+bdhzTp0s1KwmS2aF07XMCIj3F3uTCCOeHH5qpH2QHk6LTTslTpsgThb3epviFzphMP3v27CKy9wsXLhSF1+vWNdPCWaaI9ctko/LyNnqXaFSl40L1pSPJpJYN6cJ60KeZjAps7vIg8v7+E76usRwdH/Zz6gIva26zXGz47nckhJTH8Mfvx46t59Ai4Ay2mjrikXsrWVa/yEvHqUNnUefvTfCXnAGGNybg0qrP8IOgkueyR3DCvxs++2Uv6tRvZHHayZMX8Ntv13HhwsLCvk+OvYY0uKN8/H54n+mn0B/0+J2L2Jw5gtatN7IKqApeLNODZRc/ZtEGraaxPW+XLbBsRA03ekCG8Bj5cAUsU4mcznMDVVBxKx1Yvp55Gw1bNUHquXgRiSG9SET6/YF+vYwiy8CePQcQHHgbB/9IR5k2dfDwg21F3m3cib/xxs8/YPzor9CqbhCSknKwd28c+vSpahUsiyY99B3e+EN913JKRnFePpVRWerMAdsbdwwtyzYUNFILY/9TUMygBKbdy1KF3Yawijif437cOKW2ML2kKamI982AV1oGclLuAL514eaXBs80E8IqV1PE0rR5iydQEFGtwZ5jysXeCcOBVkpZjF9iNuJcsllDYFv3HxC26l7cGWAOP8je8A/PLMKxhDP4pePnWHNtK8J8Qsw5P+rDOguWyXxiypz94hc2etMALOu1nOy+C/UAPVgOWNEK6YOUCgU7Yg+JDc/4+pYS/syzzcrPRueKbdFsw2M42UdSlNbdmGkFms08/Q3+Sb6AG49L5UU6FyBzcTbOD2uIFvtZgMaGSWiy1MCyvkO05tBZxzlfNhUsc3zQRh+Yinltp8LTzRMaWM4vMGHi8c+xuP0HCPA0I5ZPzi7GveVagKqzGnW7xMDytm1YzjmDtYq/6CFxnm30LSPKnM8JmuVIJ0/h6yX5xd84snzhwkVERCj7i/PXz6DM0aNwb9Uau/dHo33/XsJHJs8idHFQqFg4dahOTjqiJtDNOYrz/LArwI0bQIcOjjnZHB3w/xZYTkwEnnwS+MPMU373O+Bd/fJNBy+FqTQjsLbcSii/cN7m1CXnWXJPUgcYlnIffo7cY+xUcBYs8156urpct8/Rfnb2ODrdOShaK1Hl/wRYfu014IsvcKBMO7QLvSVq2ReK7Tr7fEbHkwZCQiIDukW3exZnUPiWQSjuRwhIaawxbLpiwukjpxHYyjJkmZmfhR+j1mLFpl/xThNFEWr//v1YP3FikdR3woxnyRBdtMhq2az83Byc37sWjR4wixYzGCeiz8ynp3No6VJUrVpMqWguxZrKMynpavUj8QBFtctK4i1Yv4YKh8QB3EPKFWittYWbPlml2sVglFWwzLZwH2urQtcIwO1HF8CyVcHdPGRmesKPyxeDhYzUk6EqWYbXQUQHDUGjxCg3tzOhtUTVNms5y++/fxJTpkg0K+p70amrgSGqEHMhsCU6SuW4jyVFDgIbMhK9ISTAWU7ImqeAqthvvvmmpZecYy0uDl99VZQYf/26ZUOqfPAB8PXXwPnzSnkJmZrmzJD89VdKdYszbrV6EGX2/SmERErVZLCcn4Ovv/wUnZ4YjkMbL+PhgW0RHLUBuTV6wr9MkCUFKjMNf2/8Gy3OnEKYI2CZVI8NY4Fz6uZwtFJPJLxBa4weI5X34WT/Lr0jF9C9/6vYvErh0EefPYxytZrAb8OzcDcttQuW6dB48sknUb68Quv//8Gyi2CZnUc1TEPp0qJgmYfHx8cX9juVMUUpCX8g4Vo2Jk48igULLNUgjqxcibzmnbBp6VwMG/cyblyOwr3t2uHUvg24efIGytZvjvpN28DD4/8GWLb6vZYKWL6OxHh/hJZTY6JjxwLanFVgQl6BO9yp92nKRQHXgDcnIm3DKoSkUhaJZX3MdX2ism6h4wkl6bSsTzD+7GLOOWNda4qoyaYHyym56Xhs50vY2u07pOVlINCTPC7FQle1Q+IAmZahlP41goos+cZSenV0SvulBZbJqGIauVwC0pE5V48NL6ddQ2TqFfSq3BE3M+Pwx40diAisjif2mlVN1z7wFX6IWoM5rScZguXk3FQ0+kPJtzrUy8yJY1k2Rq6/aStVL8hNxJZNW9HqfCTKvmFHyelugmWjiLMOLG+8sQvtyzVHqHcZ0FHT4a+h2NrtBzy84wVs6boYXu5mGtHs80swuHpvPHNgcsmDZTk1wCKMa2dEMAjEHFmN/cHPiyCWm3pGvvwBxjo488mJZjJY3rF6Far2fBh1/H2sFln4T4FlinVyg17S2kLUdWHgoKK5dGhqBtB3ArBzjsq04mdAcWc5SsZcQjpmjPaJfBeU5JatFjBsgWtgOT0xFic3L8W9g3RJ+ncDLPOZmMJ0sATBMtPDSOUpWonQkakRoKDqtm2IyPTBhcNbgMxMpdRoSRlBMgGYA/vjLVu2CNaonvrMfxO0MpqrmQZYE3KSkRUvJSrTL3PuHIKltErI4JaBOoNAHK9rBJYLbyhqbLrYKczpkCPq9C1pnwy72oB56eKd7J9Gp51Wm1ssXtIpDKs6QKEWEZK7DZY/A9zeUMDyK6+8AooDO2RklBgWFkrB1q2J6NpV9WgSLMtK4owHOwKWY2LSsWxZFN6+r4kiksH8YjJbzquRZX0rGcXijukT3Q/vvw/07GnOG5Dca4wYT548WcixcwNmZKRSHzt2TNQ9k411JKmurI8kF7nG+vWA7lyHOtjoIB8fICcHl7cXoHpHwFOT7Xf5gnZOtIgsGxx7ZhVQ/xFApREWHmHKR1JWOkI+n8MEb9s3IdWFUdj2w4D++kJjEH1MqjRt715yBsmTmINFiwswYOR4IVh058I5JHt44fLyIehe75BNsEwaJ5kEspUIWOYFpRx4V2kiol1afjCpGfaEKZjma+SNcyayzG+C95EVXuUOogIn0xaYRMoFSNZIswWWSS/Wf48UZlVpWDJYJktk0KAdWLHCWpja9jCSI8s8cuieN7DsPoXzxogdN9u0ux1ZtvoUNsFyMg7dvIh7KrXCnZwkJKXGoU65euZNM312JN+IyNUVrD53Dn3r3I8TmUmI8PJFiF9Z4dhLWLQI78h1LqUNJ89c1RA4UMW8qlX01QqHQwAVR1Q13zz2CeqXqYXs/By0CG2I+8qbqxc0Xf8oTvVVlEB4nGaLLq0qApZ5FCty6iWuuIH5OjAQZeubldC4B+BQo1yBnFbl9LRoEFnmNVxhlOqdySzTNGzvm2gaEoFgL0WssVZgVfSX8ur5Ny0C/9nZ77EyZhMeqNgG5X0Ujqavhzcq+1XA8cSzeK+ZZciE/Xkk4TS2dlOzqU25SLp2E24//YjgiXbm4JICyxw6U4E196wBU4osHNDWIstGYHkNMDjsNcE8oMlgmf+uuaY7rjy6RTgdmP8um7+HL4K8lN3XGw3N4UYd29zpocETLCoiMRrO+d6AhiuUyGVpdoJGen8046ZIh6MYWGDg01w6KgVnjl5DmbrhCC8jiHp2zS5YJoPr2yvA06UQWdZRDUVjXaVl2HrSyZMB/qcLOjToBZxjVIZRVF10xuJy2j6RH6j27qyA5fXblsFnvi+6f2hF4pn+PnNBEovbbP9hOjqP0OXmcHLiu9eCiO/zg7dTYpLibKz1yilDK2XIeV4eT/ZGhgqWeRjTR5whL9HNWihWqPUT28R1v7G9G9v4vW1bfPvcc/hua3Xs/qmEuL58t+wjJ8Ln1oJhdOpTFFa29u3bF6pON2jQwCVx3b/mcaVSzNPHF74Bwajf4RGEVTPwPNir90wVdLmIkNl/pIi6WWrZFuNlOXCq+bGU70qesmxRm9VLf3r2O4v5usgdSwgs87pv7BmGT+8rijWEcB3ZnJKCvNyOnDnAlobx6PtgecFCIG5wyCzAciYiIxMRGZuAKv45OHDgPEa9MFTx67gKltu3X4/9+yWAypw+7nclJ/nJpPNoFqKTj+X6yEWBH/POnYqAACO6NAIzAosXIZTl6tevb5d7TopFp06dBI1CK0RNVd8ffvhBSO/zGv+qubnhVmwBKpS3k19/zKBVpC7QOLBlqXdrD2APLPO8932AKbLLJx83rxxASHgb+H34kX2wrA2SzROBVqOBUFW6UW2Tkk9OAEXFBZLOjqFqhdfx28Zv0baVksCQm5WGpJQ0nFj+ELq/fBhFvFDS823YsKHQW7hmjbJxp+o4N+F6h4jT71UGy7x0TXXMOnshDSyTV2qr9huvaw0s8zc9NdxaO5h7xbRGa1ReDSzzfD01vBhged68eXj++eeVdv4FDBrtOlhOTc3F6tUxeKppHVEmZWi6Apbv2/wE2pZtii9a8yGAD0cvxIQ3RgP1c2EyucO9fgPWOnP2DVkez/dEj6ClzpBz1+R+jJ8RRdGKlI+Kw56oU+hQszOOJV9AK/2cxzu9fUzJe9bMoP7x6490x/DxI1EnsBrKqICCh1OBeeqJOZjWdKwog6C3Y4lnhUhIo2DWtwLuZCeh1toeeKPBSExtquQeazb15BzMUIGcXFOSv7faaA4zHe2tKIAWtQLcvHAcfwYGo17l2mLd1aYtBoVijxzB6sBA1Khfv/DvvAYJzmw5WV0uWwmCZWspuo60ze+XlljZ8QtEpV8vVHqOz07E1QwzAhu13xIAG/Zn0llEvTkHtebOA86oooFGbD6mc8wHEnKTkXB8H6o2aAu/MkXLpDjSdo7BNUMNwDI7hMu5frm00lEr2m9C/3094OHmUQQs993+vADKdYOqY0VHS+8+x6pmZDxoZV1KHCwTmRIscVOoDVDtxgRFNop26Jdm7XQGP62US3eo63kQ3xrJdkJngvO5/DlPBnKW5iK3UlskbtuI8J6VgPW6ja3Dd9IduBA4NkDp+5ahalWDkgbL/D5nzgSkmsDihu8CDS4B53g/R4z5iQwQabR4K2AZUcD7h8dhSs//GWtC2AHL9w6fiHyYQAdOocmpU3Q+swC4LaEko/xgnkdnDf2NrOtqzxjJo2hYRDHAMgct2RQUKisJsKy2mfnBQ56ZjoY1gNjYWKtlrIo8IvdI2n5lOZDDyOlKwFQT8D1/DHnvzoTnmqJKr9T+oaCrZowcjxgxArVqacmwyi/UKjr+y3GcK3DGtQDkZKbhzjXzfmLb4neQEk+ahWLPL1RScRwygn85r4jTP50rmjEVmk72f8OonyMJmQkcRs0ozZx4LKPmNln/iNAuebGeFWDCeBnpN5qjiZIvZKS6UBzJKlgmY4LwQ4WL+nZmzAH2VIvHg/2KA5ZtvCwjsNzoIKJv2aBhz5p1CkOH1kLNmoqH+FLaVeSactEgq3ahqMMv0RsREVQDKXnp6FzBrDYnPEvEVmS3rRwALF8OUN2a8zhzAFQnFr1E9erVw48/0m1n26jcS9p1uXJKpGVA/AC8eenN/4+774Cuqvi+3uk9ISShJpTQIaEjXaRJFxBQpAkIKIiC+FMBRbGAFRQRRZo0QWkC0pv0Kr1DgFBDIL33fGvfkjfv5r6aoP6/s5ZrSd4tc+fOnZl9zj77SLkO/7TVZlSuVi0cOnTIoOzMvCc+m2h6e1GuYfT+c7K1BixH/gV4BAClzaCAQmA5Ho/PPwZqVUaQFWD5TvwpoE4qUk83RK09LwEvFU6+58TVvfs43Lx5D5dOLcbG3/ajdFhp1Gw7GM2CgZzMNCSlZsJ723C4DvjDLFjetm0bGF2mqe+T/08l02IFy7wod/qqMp4tA+X/EljmJjxSWUi1z2gisjxp0iR8QWqSKpTAPtoGLIq/jiFDqsDZ2T6ZxW7ddmHzNx2AMOCl/YbIMksnlHCVXZ2MwH094h0k7T6HR1GuqNqtC5JPXINPgL5ys1WvrTjA8kmFjkQ2gY5nfO3atYZaitu3y1Q20Z5fa1zGi3WkFau9ibKtQOdyrSTRs5jMBElxWTWC5XdPfwPqyV7qLtYskY944+9pGF9ziASyVbuTGoUKXvpFodX7jak+AGNNCaEIbf/hZUMyoaODI/p9vBpZnj5ICgqWNHFkpQaAlVCqnDwJL29vVKpRQ3KfiVZksJydDbz4IrDOWC3TnshyUcAyI/Ab2sxB972GFJTO5VpjZFXGzmWr5Wth7ambjbv+MQi5NA+o95EsUkQnMqOeWlsFhLv3RKuyjfB2/lNPBizznnoy4UR2jJJplP9VsMy+aFCyNq4lRRpRz9VH6Ll/LK4ncQKSbe3T5OLK9vnFeVjaXJ5nih0sc5/BeVp6GTp9KvyJMQwGEQvaqDnc/oJ5he9bAJb5E521hq6RNtrZy3OQU7YpEvduR5m0QImeKwlVFdXmA6f6XMKRmDMG8aPiBssjRgALVIETocEfA7u7A2UCgDp8ZmtMDJkSBDCPkgmmqhE7FREsfxZyW0pP2dRGLYSssCJVfSd7wTLbaIvKs51gmbMyyZw5/B91P8nBWoxgmfvq4PChqBLsgdi7ByRhK9qlS9xYCBamoagyR151FDgBd5QtQ+mOteEWeRmXVh1G7X7NJWAsMgmZJslyoVrTpWHjJBrmG2jYpoaVuH4FVayFdq8YvvaS5ULh5GJN4W/l6vSBisuPuI/nZf5JyCHm+BMCiEQJ+s2toLlb8ynymJspd42ELwudpwXLPIBYTq7kaJPZC5ZTLwCHesSgU6SNYJn54Qziilur6HO47hKMUL8rSExsgZKcuIlRyRQQYsRph0lIsuUAACAASURBVC2Ujpo16zLGjTMsIR+emy05Aj/WKMBNuzAX74e9Jomb/HF3N3qHtEeYnyxgg6lTgdCpBt4+aTeM0gVBkmEn39waRTOKENWtW1c6R6XWtndtjzYf2EcXtemtUnFQwY5XcAWj98hhRlJHWGqqekR1zBs+T6aDqVKtmht8+ilnNtmmTKkrg2X2hTXqvfE3gLQYoDxDfyasEFjOQFpqJuDpA89p001ElhPx66lZeLbWJDjlZyK/ehRiT3sgeNsYpHX6Ea4+peDrYeeXuLofMGi1cX6D0PT9+/dLYJmKuk8/bQAMxQKWtQoa9oJlltCiyjsT2CxFlvkeSXMxlOE2PG1xRZbF59I+IyOqjKSIUU21BawBzA2luAlh7UZFfZ6HSd+gApZX50SiV68KcHEpAlje3EGigq5qvg35tfMRmXof79U2NEAFyziYgpikOHjOWYqEHv0Q2KSG/XN/cYFlbi7V0BLzGvOBrB+ycOSPI5KCZs3Vq/HhpElAnToyqBONYEgjkFlvSy/0DG5XEOlVD2dkbvMzTOqT7UrSLYnySwDdqKR5bt2x2HPYEcUipqrlS45M0dTIsvq3Y+tmIyPF4M3PzTE+vt3wwgk9JGaQvUp4KKYe4uRJzGrcGOM4bnSMui72VvDMvH8I0X3HodyuA3D2MvBrFZFnaHrc9JzIlBFFWsOe6paMztO0/Wh0Q7VyISO1jE7RuMFXNMNyJkXg5vVUBP+xHp4skUaj54GBWPp8Rc0vfr/PA2eSr8D7emSRwfKVqVekNfPYsWNS3dACM1VTiz4Xsf4WpxQlsrz+3m6Jql5yTTPE9aVcqbGpQmjM52ZefIingcg85MjEArDMHuA+tAguMUlAjrpOgrBpQWP4+Yl6UuII5zRsnMRldugU6UcGHOk7l9zBOmBZyp0u15LKiXIIuhjBsiSqJJqthX1NPjm5zp7yno7/icYUlNrA1apASjrQyNo8WqOOUtKMZPKRbHQyPAA+czUTWea0RTFRQX9WPf2vX6YifMA4Kce+nIeQj2tLZFmsEKLtG37/DHhYE1kTwDKnAHKBDF+JzMohwYAmjlvdNEu2ifnAZCgz7bEYjM7zw4cPo127dmB5QAaC0van4cQUIbmVY8mUoC3z2FnpRtHj4NQmYsoBAwYYaVx8QpE+mjKHfvnll9jTco8k9ktjSScK/r7p8qa0/8pKS8aRNQZR3rzcHCPsoLd+me0WbdVZsdPpOLSMz4uh15UJS1SRV/YcBRfXHQC23Zrl/ThHn+36R2EWsC2XKkaw/MP5qRgbrhOR4DfPPZjeBK+0Nc0rDeFlwiVx2vycHFKUpeClRaPjQfT/3LuHfTdvwsOtHOo0rAgvF2Vl4vwsCK2bBMvp6TloFbwNJ2PlSIgtVnVjJ0Q8x905NwK3KFEHVGWkUuHuK/mYrI/M/06cOCGVETJnpIWULl0alSpVkko3SQoc3MHRcWQhDcxi2+kZFFdXnjBOk1BC1uKX8pV+/PFHzHj9dSmtlH/mvoNkj5MRVKaQkXKnToXdLBERcuJCjx678eefCqeDL0OHsl+ozdaA5Tm1gBHHATcdtDZlCiDVo85Fbi43t/nIzQWcXV2AvDypxpxz9j1ci4xHuROl4JDXEyfKfIbyoYGoE2acV2yxP9UDCJY/XC1vAnSa9NVXX0nKggMHqgXk5BMJntWIs9X30h6oFWSwFyzzumqZJtKntONEvC894twglNNpNV89qTqG1FP9R+Nnw90Vx4ReRQKOQVUonk5yEcCbA8u8G5EOo6aCPXGwrLTJ27ERjnb6DRcSrheUkSoAy7seIdbZDf5xV5B4/jhy276BQG2CrLUDge53KkAVZjAbX4GbCzXvTPpghZ/pOddTtOKHvh+4dOsSapMRkWYiSY4prIagmnRhguWzXdfjduqDAjoq/64Fy/yb96pGSHnhJNJzM/EgXeRXAZ32GJwNw6o8j/friPUdgJS4h8jKMAieLPufMTdw2Ky98A3ScJsoFaoaT+VY5SevEH1M5SwTLIP9EBsL2R1rbEUByznRZxDTfTyc1iyBS8WKEnORZg9Y5nk6GNDaESUfp/YR81vV8Lp6BZUSJyqhCQJCOdnpyM/Jg/P8hXDo1QuooNRzZKO4cItFfRWwzOTs22f3w83LF2Wq6iAAa1vfC/De5S05xUYwGqiaLWD5zjb0CZFp2DRTYJm/TT77LfZGn0CQm78UkVdt2a2NGFyZaMZIeNrap9A9jiwDyqZwGy9uASiiarNebV4u0jJSkO/oBS93WXEnKfYBcr3Kwb8IVSHZA6zAWAgss8F8Ha1eAM78CDgWY2SZ9yMRUJzfKDBkmbhn8X3cv3oRZavXQPK074HJE+An+lK59l0Drt61ESzzrtTpULNISEDQActfuk/Ae6/MlAGiQZPQ0GamzWhp+Mz2+2Uq2g7T2ZBzPRart5hLYyLVlSCRDmc5A8ZgehUQOI+qmRri8YyXcA/xtDx2+R+DWKpTkX7uglgo358WBIvTOdlinP65XtF7ZK0xuiYGdJVrvnHjDWytslUSXBWN5UGPHz8uKU2rJehusKqNYh9++CFWsESTwg52c3VFcEgIQLV0Vm6QfuBNhc2PlrIu0Ionv/MW5s6RAfH4cePhd/vPgnt5+5fCK3NEB7GFh+aWXNHIlI40c19ru8/u40z0u3Q9LsmiMrXdN/mHTqTnXGTW2xlZ3nJ7JbpU7A8HPe8LyXMqY0jvsUqWxNA6dbDu4EF5OK9eXSC8bLYXtGA5+hhW7s9GeskIVCnXDm1qKeuztWD55ZcPYuGYFnAe5yjXvLLH6DEl4m8jRH6ZuK3kOrMu8qZNmywCZd56+PDhkvgXPV3OpHLbC5Y50VLgRDSWKuDmRjQGdXSU4agS/MUXjaSURjHeSmy9J6wRFizYJl2laVPTqOiJgWXe+MxioL4su29kUz5B3Mu9kB9SCfkJ8ciK3omI606o2bkPXuj2nERjX3ThLJIz8uCd6QaH4KvAtvuAi96qZOVgIFjut1ouLabTpL/++ksSDaOdO3dOmpBpqampGDeOPVoE+6+BZT6KmEdt6tH+RbBMx9UHkz8AXgNWdyxaZPnq1URJFHDqh/WlaHfPsq9jSvhoNC7JlV22z1+bj0ljRwIhMYiLz4RzTjp8428gvU4LeHjqheetHA96uWXM8xG1S8gjFr3GZggbBXcVZZ4PHoTkbRLnNvVAHbBMr+6BRyfx5eUFuN3TgI6uJt2SavpODWddG9kIlsnKYWrL2BrGjqSmAcZpGPNHU0XHYA27vYLSVQzHBNfSeTA6WZYIJ5E5oRpxAp0qwuaaojKcIjXsXBa5l8Eyo6XaKJNSMcTeyDJys3BvRHfkvTsZKPMMKihsnX8NLHP+omOKC62poUlWKl8XHXMsFEBKbSAZG1nIzciCo4c3HKmrwWoMNCZ1c0NN5w7VgWncW9I/rewHv+wRgPf+tFS428x3YQosr1GUeZV9QcEV2CZ6JoT8u7gtiejm+BqOdGZegmWwzHx7RvF8nA0erycBlrla0O3L5tqrVpKfdwdTXl2P174bisQDn+CxY2tsPRiBHiWikFi7Os6m9cTk50W1HivnIOWwArDMvGWy0zjv0BhNHZyLqGuPUfLPr+H2zQy5xI6VOjUWW/EkwHJKArKcneDa6VlE/7wUgVWrwUlU8lXAckYWMHgasFooX2+xvWRkqXWPTYDlFYE/YEDgWNMR+CcJlrlpJ9OI5a3ErQn3xnpgmbQHHk+6rno81ZSJhtV+UoYEfWbSZ0hngZhvyvVJHS9qB+qtU5bAMsGioVy9HLQSlw3lmmRJainQvC01ZKgNRMq0VF6STJ1jxhUTCKRV8/T0RHh4OBDyALinoJ1+ZYC3BeFezXOI61jtp59HxfoGzKC7hpkaUNr9Pceg6mnlOdas8xYHqw0HiP1M1pFYss7Ktkw6+y0+r2cPL8qGdtp6qBYsMwrMdcsEq9bU5YsElnfskASjyZYOZTT44UNdp32he2vA8uPHt5Cd7Y+snN1w8uyNkEDFA2gNWF739nr4+7thzBhlCWIki9EyDX5h2ZHE7BSUF6ktYss+/1zO53N3l8sEMHlshlzqiR8TVa+1H51ep1IJ74033jCmavPbJKOGi4tKpRA3fbwQV1IxT4h/Y0dZqgUtXkd55jp1NqBjx7IYNqwaPq1fEtxraK15s2Y4csRQz9To95SHOBOdiPpV5D4dNOgAli9vLYf5rYks86QFzYARFjwXZxYjp+6LSMnMQHpaFsoGyAv91E6dUKFlGJ5HeZTwc5Ij/oplZGbiZvfuqE2lcDWPutGfQKVnANcigJY97wNtPwGWOJkEy6T60AjWmbdOoyeTTIIiRZe1YJmlQbbYqUpYHJFlPlhxgGXiLHpLWQReG1nmPczVi2wELFuzUdIdmBouxTskUxWx6ZBauHChHFlcB7i6LkNWlrGX2ZY5dfDgA1jWuLUU0eg583WjSNPCG2sROjUYbZfJK0ZOwmMk3UpH3srv4Pb+TPiYUEG06v4Ey+wfkd5KAENHXVEsGri85jIehz9GZkICAv/+G96DB6OaUi+54NI6YJm/sRbt5DqvYtFNOREqLz9PijSTbq1G3fSad3StYULKSE5AenKBJiq6vGGmTrw4jxFvqdEE8lAtiZ5qchy1e29l4Biaq0PFLkpkOS8tGXkdOsH58GHk5ycjP88DjsrOnPtNphjaYvSPcq9qyPS25Wwld92CsisDSNwaSvUCKF5JuVttKrkIlgmUSQcjBhW9CmSBKXTAJwaWKSJI6QAtVVZtk+g8XgU4Z4UjZ5ChgPmcayvxuo4ADCPL03U2dk8CLNv4Bk0cno8VX32G5JC2GNXxNrZvTMU+r5KY1K0nfL3vY9b0q3hjciezuk/m2mEkTC0ECmSwnIbLO/fB8+QmBM6ZA68ulBsvnqd6EpHljPjbiL0RhZIrFsL1q/nGQJnNVkAg/7fxKOBvRm6tNS5HKhGBwRRxrlZo2PaC5evHtiIt4THqdRLr9yhML3EvyPWZkVp+t9YaJxXGE7T1yZU11OgyTLvgPdhPfF5+46K+Df2l1lC59dpGpoJY64yMLrUEF/f+spi9WeM+oHfv3oWCV2vWrMGFCxfQo0ePAm2gQYMGoXFgY7k6jmp0+omlK4Wl6eGNs4g8Ywidxj8wrjdvdh3Ttpq5w2K/iZeyZn9vqSNs+Z3ODZa+Vc34sQAzy7M1t8nNz8WXlxaijHsghlcxL6kdnRGLult6Yv5Tn+C5YG30z5q76R/z6YWfUNo9AKOqqjlGSk6WGFmmk5U+ehurjpkFy8zXIRnJKPdLaCNLhgXxhd/hZhVQsITFJyWVg3hAzUq6/Rd+PhyLRp2fQU0XX3h7K2FQOr5Z510xXRr20Rk7MGyYzldLfgg/csV7EL6lp5SXtOUZVSUByM9NxuMYL5Sa+AqL5hrutDUBqFdCAt2sz9mvXz/Ekr5nwSimw5wF0jxeeklQwmIAlx49qgKqZsxYLHxlbhZFsWgewcCm9jz139xsKmB5+PBDWLRIdgsN9PPDrxphAjJm+nXujK1bldUuKwWr1hyFo4Mner/UQhIEv3PnIipUkPMQnwxYvoFVB/ajR7P+eJjsitiYvUCZ9mjsC3z++edgPoqu8Vl27gT69JHBMulazYsBLKvlrJa5Wowsa9tF0amJE0UulqWRovM7/QQqjakoYJmXpteXY46CjOZSuMn/M1Vn3BqwzE02KTlMXDJV149uaLXYrJYabg4sc2L3BL7MW2CUO/zEwLLHASxLby29GApXtSvdlJWEkZGbiba7huLC5Y1yjje11x7fQ3riI2DyWGDRVpT0LgpatmKsZCYBucJkMKcOkB4LfGiqULUylkh3YwYF61Fu2yblTXKDYWSMElLUUPRocx1Z2wrlPUvjtEZ9OjWB/CzZIk//hc2zDFFm/u3d9WYmNsOp8twmRsstzYfmuskGsEzGoRcdBswZEoyBVk2KvBUvhock4f7uncicOhuhW39DzJ178KgQBi9vmQ9rD1jWw4BWNkY+7HPgsTJ9intS8RpkYXPPILFf/ytguT9Q6UgljH9rvFSPssBsAcsbAOdk68CyWm6L9xFreItgmb8x5mxcHdWmt1GsB59bOA8nG1ZEz2pVcebMHZydvxEjfvoGPp5O2P7FdLSaOLlQ2TRrG8AvuaDojRYsv5yDuFPnkLv5AyR9tgVV6Jd8UmCZ+zYCuiJMq8wPzd6+Danh7VEyRKdOV1HAskjD1oJldnZLYMUvP2BAqbHyt6VXQYqTjY7mGE+fPbgm3limUVPmHEcHhUgCZOlMOlqLalqwzK0uIyzGWTO234WTiyhUKspaWJjvGaQSrU6dOlLgSrSSJUtK1WZIt6aGSVpaGhIfJmLyJ5Nx5eAVdJog8JiZ6iQEetKTYiX9HtXmDDU0rlG3EWg/UutRMPP4YrMIQMVsUC66YoTW9l607Qy+O7Hmrtjn3BcqTtQfr6/ECxU6I9DNcng1NScdXs56te5sa9o/cfT8iDUYWVWVvhbuyBxUVfTMTrDMq9VZ4YiLAzRFjdXbMNeVeyk9owI7AXzi6gKwnJmXBaYBX++xTRL00zUtWMZd3LsThORLi5Ee2gsNqysqAtaAZb8LF1CunA79lmkKTBBivlMVICM3C+m5GVLdT6KstIcRSElJh1eF6vBasw4YoGRHzwKyV7aB06F9WLhoPkaNGiUp7NWyIhmbucwEel27iqhYiRATzJqKkFDtTJM3KH1w2vxvRg1NCeQJYPnbby/hrbdkSToC+B59+xaiYc8Soit5ubnIyM9H5J1zqBzaUGLmXb58FrVqybnZBWCZznp6aKxJ4LcYWU5HzMZ3EPiccU06qz6o7t2BTYpEHF/b1GIEy++46no2ScO+d092EXLiFovO/yfBMjc7LHVhTiHGHFjW0stMvRgu3nwH2vGrHl9EsKz1nD8xsMzI8jIDWJ51ZSm6lHsa9fxr4Ok3G8Pta1dAW1L9qacAhY5v1bi19qCsFOB3wTNbowcQKIQQQjsCM8sDE0x5OpSQ4RggYmIEqpYvL4HlSzVqgHUeHR01QmhczEkJ01hqwiOs/WyQ0V9b9jcURvQqEWQ+R5X0XjH3UKypSI9ccTmUw5XETzmrpFCgSvojqwEsWoSpe/Zgao8euOTigvK9exfsx+0HyzmIvX8H3mUqwWHYGKR//xm8SgRKNZZp/xRY5r65IIIdCbxTSQ4MmUoPJNGDw5naN11MgeVVq4D69QGyaP6JyLKScO7g7WDMzLIFLLMO6cpw5Lx0Hidiz6OWXxUsublBN7L8+cX5mFRnJN46+QXKegTh3dpyEinLSw0/+j62tpXDjf8MWM6WImIlSlRBcLDp+shZx+ZhqWNvxG05iOA2QajnnonQhm3h4eqI6xumo8SzkxFk577WJFgmAHg/GxHpt1C5+SakjhoC35cCiw8sk0XFPTvT1VTjFop/t8vyEXX/Pvw/mA63BbPh4CTnrxuZAJaPXQbORACv9rDiZgS+FDdSpBTu/bANVzvWQniZUijl54E7V7cj+it3RH0IrL/2PRbNXKvfT7aCZTaNxDmm6KhGh4W1Za9MPRqDSnxuUYaH+2+x3rcV3VJwCFXiVON+V5QwMMMQYnCEFGrVdjIgorEdpLIK9uyz8s3I9MvNzcXt27fx9fiv0bBrQ7Tj4iLc7/7l49i90KAW0OS51+AqpE9VaWyJviTeWNMwcV3jZGGnbI4t3VxwLPd44n6cjiYRDpl4LNYnblSyNtqWtsyvnnhmBhKykjH3KRsKUdv1ME/wpP8CWGYAqJMDurq6YktmJh5lxOHlo5OwsOmnxmJ+YjcUAsuJ2P7LH4h3d0VAUCN07KAwqq0By7XixOraOp3N8DgjkNxQqRU08lOQEZOB9EcP4P/Nt4aoMj1PZYHYt9rA8/g+eJbtig/HNsHHH5tPaOGHypJS9HxFRETIecqiqTnL2ubxwyJb4BmdfA97xg1pBY/4OBFG0XaKpVTdtw9lIiJwuH9/vPDKK+jQwVhV6NHNvxGdWx7h1cjFS8PfB0/BKzAIlavWwIihCg2bbSLVoHCVpsKt3f8pUKUTUJ6V7U3YhmFATzsSn7RgeeYZIOok0EBHMcPaflQjyyNcdXOxWIaKQI1gQ2ukZ5OOXYjiau29eZwYWSblic4PK4qy696CHsSigmUtNdzUsxQFLHPHzm9dDzQpkWUtWO7fvz9+//13qTUFqvT8hlYBS5bcwMsvaxVNrHsJy5ffxKBBoQAVd1R6Ev+fRkqaJvIq/Z3qmF26AE2EEnTW3c5w1NWNQHoccFu9GaV3PYGuBsEhk5c8/A3Qwswg6QCc/vo0GlAF+/vvcalrV2n83rt4GHH3DSol9T8dikvT10i1HiM/3icn/TKd1bckOo3RqxmkaRHz/FWjk1KlnfE6DGEW1Sgyo4iYLX56vRR1GporXJhTiKZOE5nCfW9eQZx7Pkr41kLAN1MR3a4uhn/7B+b+OAZZ2R6IiXVD0wayR9J+sJyO5IQUwMMbPm+/A/xQ2PknamlZ0xWWIst0kXAryTeouku4F9DKWzL1j3spPVOF0LjkjTQBln/68kvkpKfjDTXHmywFskE0IfiJc2aifZ9m6FimBY6vn4OnehnSJqx53oJjTIFlHsB5QkmfNrom2ySKjjHYNuYDvP/Vq/jx2kokZaegsnd5KaVAaypY5t+10WSXleHIfkmmchcbWE6/j11/nYW7R2m4PNqHDck18eGwrnB3SsGWxfMQ2LoP0i/9Bbe2Q9FMR4NEakziXvy0rQJGt72F0fPu46cPDHTdS4d/QkJKGNzLVULDMNtJ/KqovuTqJ+NECK7lBT/CrUYpKNV7I+ZXCcKbrQfCmTmqop6ATS9bOJhhe0Z7lHlH+qVIYFm5du9uSFmyCd6+JuSQBdXt//0IfGNc+r3w03Be4zlCGsLDmJN41D8YgWuBcn6lkfXoCh69XBoZC6+iz1/dcHZ5rM1gefO3Y9D2lU/h6aupnq0Fy2whcza41ttZBETaf6qxHTpNWRTGElgW53uSm4RJ5g7r+VJL0gvg1twtGKhaA2ChisWLDSfGxMTgnXdElAkMHWoQi2EwgumMkhPXUH5YXp8Vi0IU1jZaKx1XokQJqVLNmW1LMHSonDwdecZwMLUxmvezMpeWAEVMcxbuKV3Yji2rvZ+GdB6dRmIkXmwPab/G5K4i3UrvZFa86FehOOrEFXvTrL+gCJZ5lrjftv4q5iPLTAFWhJV1L9kJGLbDAStcXSX1dquMpbaZCSe84+zsDByftxBeLZ9FjfrVpOCmpD9iiYZtESyrLeKugsy71il4fPk8YkuUR82Jk4BflTvkAflBwN0dQIXU/Qhp00aqSpGjPhR55iYsOTkZpISoEvKFDlNzlrW1zvhvbi5NSdtb1ZvCQSbAssXLpMTh82kr4FMeCO8xFm00ETQpn1OJulkNlnnTbeOBzt8BeTlAvkBduLIe+EPJL/3AykEjPoQWLHPH97kvMKlwHTyLzy4ewHJWNzJNToZUFn/1VXnTRQaBapz0iwyW6akmXVkN+mk/blseRKWxWYoss0QIx5+O413KXzFFrRbbYgksq7WfGbQlJ5RUczGwyQ2SmEskXps4hguXYKrSPP9U7GD5lVDZUy+ku1jsdpaGm2lFkpWpC82tB7xGNZ3CxudjQDQvH4h5fA4JiWGoXk14WVaAZWkTyr7q3RsOf/whKfqHOd9A70nCjoeMFS7AnIfoVDSke5p/fDaFINWOT1j3wlICrWKi/ACpZIqYzN20h7ibGIUWAUJpIR7LtgiC3/PxGN0eZKNcmQzculMSlSs5YN9+R+xdOxoD+4xEuZatsX/xH+j8Cj+0ooBloc1jxxYLWOYVdTBgwY0YQKcLsrCmd+FeVaOFYtdyS0pGGvW5JLDM06jzwYVZsOvXrklCOY2U+vJSo3TA8vDXP8CiObIubpHAMoVkWwMO/prIMhtPYSBj5rzcUr2OcgaWXd+IgZV6ICc/B+NOTsdPTQrXPBTBsrbnRLDMoCfZjYZpKx95ZGbl5iHfwRFOTsZMDTrPHRnNzMvGydNHkOFYFc3qlQPLwF+8sA2VQtvDK+0QvtpTFe++IIcoMxIeYfoXI7D/SAJaTN2H6W31NwXR26ZixJx0fL12Gmq6Gpzyaxf+gIAqYWjZsiVc1HIi5r9eo1/V8UG/pYR9NGA5t/wt3GqaixI91iK2Xl1El/XF0xNbFitYXll/M3oFt4e7oxvQzQEOdkeWIZfIU5yqut1AhzQjciz34gL87yd9sCzNwZwYh+YDlF/YqPNetCKNClOn2e8BOLrYBFhmo0wUeI+5e1VyXJau1gChGzriVs9dcORCwA+edE5thURu/LnO2guY1Q7i1kZdFjinm5qPTcz3WVniCcCbb74plS5UjcEGcWyyHGfTpkpkUz2V70Wc2Hi6ILiam224R+y9a/h5pCFJdMiMnahYz1DW0+zw533EKoLiekOnCR3k/6SxLWopKK6/YnSaapWWA8D/ZGsL7kVxRFdH6wrrMa2t9qYeuNBtI5wc7CvzafdDEnDSKaRWC+C0qzr11bHAT9vCo9T/zR2nXkyDo177rQDLLntcpBJjq1evllJ2rTKmqwliehcubIeXV3VUdndHdNmyEu6XjAwRRYzdYp1lizfmhpDA9b005E37Fo4dOwKkUnJeGApc6gtU/q4f/HIeY/O+fag2eDCqPyeXkICJByM9l3XeKCzQh3m0emYKLPNlMTBu5fdt8fnsBcsWLvzrrzcxcKCC9K2NLPOas6sBZerL4ltegkqnbzAQbKyMa/HZxAOoXE7Kzptvyh5ARkbynzxYpueyUyc5D6Z2bUPldea+bN++HV0YZbTX6DlkqQY14F8UsMyILaM/9Dqboker7aSqp15w0lqwzI+TXE/mJ03TeXgRLLMOtBbA/5fAMiPLtlpRwfLNnUDq10EerQAAIABJREFUIyBcVZJOw/3tB+ES4o9zeaXQISwAf27cjvwUB5To2wNPs3yaalaA5dWvrpYYEZ3mzoXPrl36YJlqxgRLdJ5QpZVjUEs51+sXc+/Omn78WqnXqh6rFCTeFnUAnd+QKfGScQyxDJJqBEhi7p7OmsPgz0ik4MKeB6jcujq8kImTsbH4bca7+OCDr/D4cT7KVC1fUESAZAKS9ATnrDVPYHzMfxAsU82DK5wot8KZVy3IJfeTPliW8rqpEWEBLEtUeyXAWSSwzHZ4Ax2adUBr/9b4CArAVQtV6+0t9MDyWuAp7xfRLKAuni4lsz76VhD5ofJrY53wWVeX4acmrCJrbCJY5i9kHnTZvhI/H/BA7y75OB5TE8+WOYx9NxqgX7dUfD9rO6p1HI0uTtuwZW8MKg8ZgIPbLqBb56fgnx+LDfP3ovM7o+Bz/wrOBVdEK/dYzPvqDF55tzucks9h1lYnjH6+Flyj9qL1Mh8cmFwEtooVI5efvIgHOD44s/CzItGtEFiu8BgpnyXA7dvt2LGpDp4r31ZWPy6WyHI+/l68EUtbxKC1YzSqlX0ReZ+URP0f/O0TK6Py//ffy4Ktpow0bFKE6RjdAUy7BbxfwB7KQOK8SGQ6BSH71HVkLioBTHCCs282QirXlhyYRqaC5XXrgJUrpf3ItrZAXO/eqB1XG/V5I73onwWwnFI2ABQsmtngPQS5l5TXWNYrVrakRm1gjjEJV1z7LZV8NDc+VPYljxELxOt8e7t27TICw0z5K3BgK/cgKFDNz88PHbnnpon3IchX87qJoYTJ6sSGn3DrFB9atrB2hka5efqgShNtfSUTDyfej4cQWIh0ZStxixWflvWHiG1iIEFl2HEcWionaf1dbDryVNwl1PQNhaezdTXo3H+rh2OdVknpapYsLisRb5/6Cu/WGi6lx/yjxmApGRN0vhAviMZURTJ5uAyINY1NNHBT5K/oXsm48od0qBVgefFLizFs2LAigWWT/VasYFm9y3NJQPh+YJpCXCOoiJSB7pkpUzCuQQPsu3sXCNbU+NRpJTeiL7zwQgE1VPdB/imwzNzR74BfNhvTsIs6KAmWPT2d0bt3Betp2NT/mD3evAJuURo2aBCwnEmRyuLR3BJYzpO0JpKjo1EqIAg30tNRxUejns3IMiPdnH+V0ttiEzds2FCggq3NYaeoG4vY223FDZZZOobDW0ntNtkuU2CZJ1hLVWEOF1Vy9UoKPkGwvH79evTs2VNOzpwBfDPzIv73P1HRwvq3sX9/NGJjM+Uxbot9+635TZk119o9CWhvYCpkZezDLz8/RIf+z6BK6VL4a+ffaFKvNNbe98XLDQQ++M53gI5EnGZMzY17/nlg3TppkvZLuYqaTdqiQpiiPCKCZTo+SAIxrvok34DHqblsFBMkU5xgxZo60/TsUrhOFdng9SiGofGYv3xkkpS/83l9ZaPLiCI3DjYqdRIEdj+3B/FO1eDs7ojqVeRqtosWzUJwcC2o+W5izxWZbiuB5dmISroOT8/qcMpLQUbsPbwdVBMLneUgvLVmLrLMa5CgaVly0vLdCjRJdCLLePAA2LIFUGses1EUNGIEX9ywk6mvlDg8uOILtBpQBLHDAcDIIyNxM/Qmdu/W8Kv1Hod4mk4bUSyOxwmib+vuGvIfz8RfwcXECOx6eASJ/Y6j0oYOiOyp0C+E6+fk54LnUQSHJtH0s6Lwzux7+PrtAMycfhPjJ9fD9j8vo0uPFtg5awEC+9TC8hnZ+PzbDsi4cBDLPVthjOp/i/geO7IHor1/FOYnhmJY2Vgs+eQHdPhgGkKdIrB0dxzCKwbiSuQhuEbfQWivN9GgjGXxHXNvmHtCgxa9sSOIX77ofyp0HXqNuLnkO6cpKs/SPL8iQK5XLpZQsjzUTB+RmY+b0w/BYVwYKpeU57fIPy8hpHVNOJWwIwLFEqAEri+YoQgRvBJUsiM6AjNWAW8LhydW/ByZ6ZVRqro7kqe6wi09FxlpsfB18TWwEdUnohOYAHro88BAZRP9BvBy0stYsmSJHBkVqcvqeRbAcrnqGmldc2BZvearQNihMJQpU0b6fgIDAxEUFITIyEikp6cjf60YTlVOEj2E4vxMP8KOHUhJMRTB1gaEnue6IhgBc4HJhRRkYzkysea7cNjl/YYDCbbP7zIocTXpPQahDdVBaGaQqaKo6iEMjIkq1JrnKspwtelcqk+rAmD/lTaZeYA3/56GR5lx+K2lFelXHPJHJ2NxMxvE0GzqPDsOJlNSJOppvd9kXZrSStHWNDZxe5NgmceT8HbadLsXOyzGMBQdLOfn5SHiZhR8gwJQ2k9xbDwRsFyqFHDnIeCvTMScCxR2I/ONW+bmWgWWu3fvjoCAAHlCNGf/FFjmR3kGyG2Xj4CAlUhIKAJ4E54nNzcfLi5LkZf3spw7yLnLiipN/xWwvGPlNpTt6oCb+4JRIeQOou7mI6N6OJ6vqcnrsgCWmZNOqlHp0qUL5aUXO1gmNYSee2tLdYnjTy3T9F8Ay1ybOV7oHNaLLFMtks5mvRw9HRo2F1Pm21Ol3sPDQ1LAlETnegFDRx7E4sVikUbbJlsnp6XIzdWU7LB0iScAltMvbcHqB7XRvmY2MoKroVIOaZ2OIPPT0VEIa9gBlvk4Z8+exbnl72Hw14oiljVgmYkxqwSRwmEKJddasMwSVcT1pgQKib/2vY6NbeaAJSicHJQJmeuwWtfX0rsQfiejcG5uLnLhACdHh4KSYzyEZd+uadSw+fcig2XmK48dgxN3VsLNuSPCXJOQFhCKXQ6O0hDn9VXtpXdSb2BUdhUE6+XCKwxI+iP4KYtG3wfXfzIhTWhy2tBLcmVCScZKDyzz78zHP0GlTKFRjCSL8tBChHHzd2PRbbwdoo1Cq0eOHImbN60EyzxPr+7XMsDDVabqx/c9iiMxZ1HesxRCvUPg7OCEult64VzX9baBZaRh3jvL8MLXo3B4+hdoM3kS9m/5E1269kD+oelYENsGAbs2IOy9j1Hd+wbGrfTCrNcqS23YMXYM4muUx5a7NzDrk5/h5+aInOxcODq7gizu/Lwc5OQCzs5ORmPVlpdJpp4ovEuwLOorWRcrEu4o0ov1wLLAKLClnbrHahP7qbRNCoQ9/gI6wRMSAD1hL/HmLp8BudOkOUnqeyHDJT/uHOIeByKglAcu/7UGvnXqw8etKnyp0M3yoqKREcatJB17qr2hCIHx3zaCZa5xC19vgRE/akp7WgOWAVBwlDWImQPMvQoFHZkacPz4cWxbr8z5YvuFxyFTUhSoZW6lGC2mSr2YguYu9gUnOHFSEj019BQq3sKDK7/E3l8MYlETN4kHAs6uVo5UUciOjh0xZYvRajv8LEUex9RVED86Mu/ULcm/1SYbHoolInUpxjZc4x8/VBwHXPgpTquamaH0zjt/44cfZNX59PRBMrOT+1VR7E7nYf5xsMzMA34ugk8iJysLF1gXPCkF9esrDS52sPz++8A0hS+qKeTsV/119GyWjKVLlwIhIQCjyyZs4MCBUoko5l20bi1QBk2dQNYBvR6iccNB7l9x5UcoYJk7M3f35cjIMFayLcogdnRcIoNlfvzkaVkBlllztVkfTcHrojRCPFcbWabo2MmfgUaFhVwunjyC2PRshNdtjOt/H4BXrTa4efIk2nRvKZXvNLIzi4H3hupGlgmWSbnmAqRn69atg9bTavXjaiPLPFFbTN3ai/H7536VERduciSepQkj9cSUunlxRJZ5W7X2Mz96Ah9Gs1Xje6Onz5SgDSNHGn09UrlIAfs3wXJWThQe5+fBb/oieH/0Pk7e24LSgZ3wKPYCfB2ckesTjhpWfCNSN+z7BGhTmApq8XXfPwFEbDV/rhpZZpSOAHH06MJgmTfinp5cZBOR5S+6+8NoU8MylCwZRvEtse6uqUYzpdUgRlroqP2P/saGe3swvf54uDkKyXd2guUCEKjTHnvBcnZuGuLTnVFKrW2ovfacOcDrhcWtKEXA2OX9u7+ik3NX1HZLxPeu/hjh6odSZvIMSWzjpyOKBPPf9pY31Xs1Bf1EKW0CEy2rUQTLvADnEq6b/wfActeQVwtKRZJuzdy60dWoT44CsPzT9d8kYbKqPsaMEm1kWU3hPT/jHTiO/hrO26YjoMtkHNm7GT26dANSd2DJ7nAM6RaIfb//ihi/6uhQKR8Xb8YgxSsQPtVaoEVI0cVJ6DyhOLhqIjhmoFSPoWtxHjF1wH8CLKciJSkDSE4EAlyRGucDL+9EZCIQAb7GVVCYJpX544+YePMm1aIKnioprBIynLIQ+EFlOFJNmqkmtLsNgZX1pRKLF24Bi7YAM9XPNz8f929dhUvZYJTyMLU4AaCmKJP/WaRaAMu3Wu5B5UNKCMtUZQkSJ3iOznbi51GN8eo88U0rOa0ciBbIRE2aNJGcgWPGjIEIZrl/YXRZNDqdGXUWjf3o62vYGQ0fLtSnEjVU2W5xMqIDVRniW2aNRXaG4V4Vwg0jtUzVeiirjZrrjcHXhDxedY2iU0+14iibZe/HIfaD+BHS+Wm+xLDVd9x0fx+6l29j9fH/3x5IEEvBW9WYoSKum2bGwSuvGJf5aNnS8LE1bRqIOnVKoGrVdYiIeF52tog1jU106MwzEzGhvojIhQMtRJavt7qO6oeYAyJo7ljz4sjCIw1MnriwfcldVGhWDo9io9CmhbJDIBmA+fYegH05y8xpZWdzkWee68GDwLhxMi2E3kulHuW07zbhg7d64M8//wQjxmCdZOaf6Njdu3dRtWpVHDlyxKiEkNln1gPLPIHfglZtz5rOU47JyUtCXJYLXPPjEHM/H4mXPPD3o3hsWBeJLVuKL/GBUa3ffruFl7wr/zfAMoXZVMqTCuCv6YPlY7vWwSO8K+Iun0ODZ54yX76RYHnOUIC1FDXJ/gkJCeC7Dw8PlyIfqh06dEjKWz927Jj9YJkXY/hJrJhgL1jmtdSaxvSXKGx13WFFQUpTiy/BNpUfLSkJMWpI4R96d+VAirGpYJl/1Ua7/8+B5Tv4/fJZdA15BvfjM5GUcAVPdXweV84xmtiogEZowycMHPwCaGUHdfXmLmDXRGCUZlMl3pwbQ3VhJy1x1SoJLN/ZOQddx8+Bk7MyyFWwzHO1gjXER5O6o9fExfD0ExLiOD644TOw9Ew/Nh2CCrN64Y21CPUOtqpsBaiuqpcLb6GDzYFlps0sWLDAaEPIy1FxgMEysTbxvYQ9OJtSD61K5CE21w/ucEI5Pz1FPOCrN99E0+eek6Z02s68PFw9cABjP+VO2tgE5rJNQ6W4DzbqJ71GWQmW509ZLZVfcli9psiRZT4j05uioqIkOqlF04ssDwFeHfsR5jSeAmfHwgR4NbJ8O/UB7qVFo2VQA4maTetQpjm0YLngFkc+wq7AKQiJXYR0x+Y4dvoYOnTti2PL18C5Sh288ILo2rDYct0DRFI4927iPpH+pn9s+yzOAxRmZFCSYHN7D0obA5sDCnLV7XtS4SwzkeXEeHrxCN6SkHjlCrIjI5Ga44FaFYPhsmg5cN9QQu9Lh1A0G9UbjQKaw+WGH9Zumo3ujoOR4vsQZb6tCUcxUk0nLHMUybH3Acr1AR6IdF3SOcUaulzyDSm4cuOZp8jmESQKKvFXWm1AzYOKvDeJh7JAs7HZCpZ5thU6Efx26NAfPZq5WMbGiHODBg0kRqRqRmWaCPwFMSGJdiIGfoX9yc2ThpH6+PZlXD1kKJPS/7M/4GrOyaDeXBzsdNTSAasaU8jMMJGKPObMXYDMPnFfTkalqMZfuLJVsTdn2sWfcSXxJpa1MCexXOy3/XcuyKph4jgTH5mpWrJ+pK7t2kUpZtlOnozFrl0GpcqdOwtrVaTE30Z0ngNKeVWAjzswZMhBfPxxfVTO8LYKLL97eBC+amFiU01cSSBvkDQybvNiwGGY7FHS5veb7XgjsAxk7luIHW7PoFagB6pWVTxI/F641/a1FyyrSD8qCjhzRi71wgmfE7+QYO/gUgIRV06iShXLiec+Pj5SVIvKvFbbEwLLaVlnsfdmLrrUaADWWM8eeR+zWmXgveHFGX/gi/1vgeXMtXPh1oeuR0UBjtFuE2DZ6nfEAwmWHw2Vc+B0hDLmzp0r5fCIC5GXl5y0eebMGdRnXVJ77b8GlvWi3XrP9i+BZW4KNm3ahK7tuwKhQNLlbIwadRi//WbfdvLhw3QcPfoYvXqVQnxMrDTmYx/HwL96GAILOHq5yMrJRcvmLSWw1YDUNi8vXHhob2FKip5ZCZZnhQLZQkhv9HmAQMDDjDdjIZDzcg5u3bqFamTVrFolOQRrlXFFuRqNDeVJLIDljJQE3L1wGNWaCTXkiwCWnwtuiyA3S14Y1nctfrB8/fp10PHFCIxoTMVlJU+x2lVefjZych3g6uSIPAfHwsy+2bOBz+SV/PsJEzBg2LCCaeNhbi52bNqEISMLUzv+T4NlKggz/1DVM0wC/ui6C2Fbq6GiU0ms+XQABnyuyHLaORfaBJbnAlCWgoLbDQG2fnEAzQLrwd+1cN1iis0wqjyoUo8CsHw9+TZOxl1E/4ryGB9yZCKWNpcjCDJYzsDyD1/CtsimeGVoQzSs11ji7jq7ecPLXd+BYs3j0xck6jCKYvRkkhZFr8ma+5s8hmKMvLlaLZERNDpFB8TJ9eWf6QxwX2Om3LvV9+8FjCo1CvPmybWtJSVmyk+wbJDE5PJCXEU3OJXzQ/zoPnCo2Ak+jmVQ8g1/4Izg1Z6yFLkDXkRM0j1sjjmNDrVa4MDjUxhYSVtYTaE28nno7GsElGsFPBDLFPGltBWegPmn2vJS6svikiPSgH8AZh+rgTeWXZVF0P5hsEzqNSPLzFlW7dSpU5g/f75UZslVrO4iRrYJTOg8UI2YWhnaS9/ugOgbhtE55hfD/5M67eZluj54wfW4mRdBpzjYSZm14hJWjylbDxT7gcEGvm/VSL//h4F7ak46vJztK5p+Ov4yOv81Eu/WHoG3awpy4mb6pPS6VuhQpgV+bVEQwrS1B60/nnUPxYg8gzKNhdMpVmzCGjT4Ew8eGEpfnD9vqDnn6ekEb+/CktbHVsxH8gvD0cHZCTnZGXDI3487D5qhciV5wH366TlM6Vv3/wxYzr68BYu23keZKqGo27O9HKMqElgmGmfkjKEClVbN/Dyif2HSo1gTJ5fTp08bTyI6L4v1lN3c3LBvn43hYDNgOWNXPFKyWLDOF4FeMr8gMyMeOYqUfGZGFtzc/ZCamgb/MiWlgCfzUkYMGwBkpgIeichMrAR/30S4vFQD175PwOLFEfj6a3H0WT+O9Y4sAMtNK8vCPlbk/0ddP43LB9ah3fDCkZWitQaIWjMFLn0/lTcSamT57w+BtqY4xVbe8a8pQPanZsHya69pd2bytc+fPy9Fne02LVimwiV5dfaUhCiOyHJxgWV2CL83Ruv18qj16keqnSjUwhT7lZtpGqnvvXv3lvsoC+jceSe2bVMUN218EXl5+fh1zlY071Eb5YPcgOxMPIhKRYkF8xCQL2yGvw2R2MeZxwfgvtN9NOzaFSgKWGY7v6sIjL8NbBdkd1hv2VOotdlkLOBkXZmGgkdfCBwPP46nqPqvRJYpjBZW3sMYLPMElfKsiSyfWP8jcrIzUatVL5QoK1AH1ChHgaSymQ5ntILeeXOfp6g4xPepbl6sLI+pvTtJkAYdVcOvemCZt+Z0yxRsvdLQHGc8b2R0tEy0YHkeRj0JuFsVzpPPyUiF8+QpyPr7GLDzEFw1Gy1L2kiJd47jSqwLUh57ovWzNeQpICYGmT6BcCu4VgoiE3JQqYSJxGcrx39BP5lC8G+/DcxQJnxupCmFofUqEDiTqUWW69hWeOUHUxWerWuUTWBZr0i2BbDMVkw++y1erfpiAVjWtuzFgxPweyu5LJxe8Nq6J5GPov6ZKK0kqmVw9DxZ7WtbWiocq83F1YLlzp0BlxhkJgNXEm+gbKkmKOXA/Nh4ZCh72dzcZDg4BCPHMRrujmXhoScGmJWFjbVr4/iNGvh0XDU4BAUBnp4GR9ldeQJITIiFu08A3KjarxrFkcsBdH6MODYF6241Zqio4Ocfrv2KsdUF5VpxjiGRgOWpKL61F5hxDejZG6iaAWTlZ+OaXyTC/Fh4WDFOfb0gKVSXcPXBG9WFNDdtyb0fgC+3B+C9P2NNg2Vm+ZE2IKYlCY+2/cf/odMYzY9WRJa5N5w0aRLq1auHsLAwVKtWTWK9Xb58Gbd635L3w2IupzC/xt67DipQ05ydXeFV0oAg63YYCC9/MyiGJ1FQgVFC1bTlvvlqNOWj7Rydtp9GCjupGmLbGITk0k7QTo3ff5PabfsTmT3jl5t/YFioKjNu+eJbHxxAl3JWpJRavpR8BFN7jpsYC1xE9RxIyuETJig6GZJEgBOCggwDdsSIavDxsXEflBaN7eeC0KmZI5CTjvOHjsIhpCbCQstKd5TA8pS68r5fZFboPGtxRZYXLVokKWNbZWR/CmXJ8/MTEBfniazUM8is8JRUyMR+sEzvt4rRpk8HJisqMQIdkNd3aHQCoQn9ceOGNqG48CNsXb8e/Xr3RgqRoz2mydtLzTqDnQ/c0OGTEMTP8MDZO+dRP6wOgp1ccPfOafh4E2F7I+3ReeSlJyNuyxpUfKoXHkbfwzU3NzzYvr2g7i96vA6oaVfdu8N9emix5izzkefOvYrRo2uojCireuCrXqXw7nobIvBWXRVI3LQMfqVryptVFSzvew3ozjCDecvPz0BWljPc3HT0aTcMAzx+sQssR0REwNPTE+XKiYk1lloj/E6FTu6qVDxSFLCsimkR1emo3Bu1iqKb4gKn/mgtWOZ6zrFHJ52p2vUqWOa1tdRwc2CZ4EonnfdJgeVVqyLRv0oM0GYCkJ6p7GLJDQsCmERKlV0AJ2IvSMItZW4GIGSmI3DjAjDGCtVOU8NhvlzCDiPF1cWGsWPi0LTf0uBZzVOKnIA1wufOxfoNG9C4ehnkZGWgUn2pUIxsYn4w01MUge5L+9bAv1wVlK0m1Dbm8WTd8ZELivVaaC83SaK+DINIonIlqW1qLV1SHonPiFztEPhiS0yBZaZScPN4t29fSdyXZk2vj/DxwQLmfZeVF1hdy8tD4uNIRMcnovrQ0UD7Z3H52bao8XRbiNpslsAyr52VdRcbTjmibYndWHWwMrxrO6FLtfrIuXkUl/KjcfVuKbRuE45wClbaadySkEkqORX+fwLLHwFb2x1As+b6kWU+LsHy9HpvodXOgTjY8Vf5m1bs9b9lr87xTlS1k82SQrneK+Dw5X6cGp/FqTfECDhrPfu6eKGGr17ui50DQjxNDyyPZ1pOHJC9HsvLO2NQw8G49pj/ToO7czAq+DsgJzsFKcnc3MYjN+M2khwdkXbuEfwc8xGspnGIuf0UdPp2P/DU78DRvsAyJ+MP8jhwNuEqsnKz0SRAVNEyNDYpO0VSOW/uUB8o7QIcUSINBIJi+V9+6Bz09C8RBzNwR6A7EIgaBFy5A7RtALTaOQg1fStjQdPCjv6vlizEu01fkSLuUemPpfSDQvXpRbDMZnJvr9bRFfuYWQYmSEm6YJnnMhquTlxc5zX1x79Y8gX6Hu+LARiAEydOSMGdunXrYvDgwXjjDSqPAfevGMDI5u8MOgvlazZBt/GMhpgxw6my0qDogKBzuwgVNO0etexbBsFE08pHkPau1RHh+sNtIB25ZDFZYZwnivrd3Uy5K4kN/p83cSww3keWoWrEYBSd0rGMjFycP2/gXX/33SVcv07Kr2zHj7OeU3FaOrZvv4lOneogJysFcfGpiH+UgBrhcskrW8Ayjx+9tzt+esZEqRkyYkTld81jZDlkwQ1uUsqmqh7fbHt/HOy4XDdlSDpdA5azY7dh0d48PB1WDZVrVDP4vsiASLSVhs05ji+LpWUWLgRIRyFoIFhW9hakIz733HP49ddfLZf9mTMHkWPHwmn1aoRYW0xa+641YDk/Pwtp2XnwGucuyZ7m5GUit3othDs645nkZMwTSxuFhQFfGoj8t9VSqGr5gRLVjJLtKMhVtaovOnUqh9mzi6ei+YAB+7FixdP/PlhOikNynhd8SnpA4p6Tmcoi7tNMgeVE3L59FWXLVkBqqht8U2Jxy6EsqgbruLkJljv+InP/dVJBExMTcfHiRWnx+eWXXwoWH/VVf/zxx/joI6U+qD3fOvNLVQGSfxssc/LjwmzYL5p+IvY/F31DKrfxsU8ILJctWxYPWOJGiSz//nukNOZLlLAnHM8qOYex4L0goH4V4IyjvKEC8OWlBWCurWqbn5GdMuvv7ca6VctxpPL7wJX2RoqF9rz+4j6HbJkGLRvI5X5Y87JXL6zfvBltnq2JL15oijHLLqGiv1xWyRRY5k+FBL74RxUsM92a5cO0RpE5kV8q5qPxWGJOaudQ9ZxjjYBejTxzr829hAmBL+JzVU9Vs1csaIUpsMwDGGl/6fhxNY3acrd/8glALzAZSiYtFfHXk+ER6g/n5avg/PJg6cGy+vSD61qxjop1VXduXLqEKlI993s4uDcWV+8kov+Qp0lIxb6tEcjKPYqc4DfRxYbMD1laxGB8JcQLUpFEU3Ui/4XI8rJly6R5VNSGMNntepFlapA9m47Wbw3CqS7GdWOuJUWi+77RUu1lFSw/yoiD+k3zPtV8Chcatxcscx9eVOM88+5pQ5RxXevv4ebkiteOT8Xu9uQwPgEjECITSM3PZCSUt5qZC3Tpj9Qlv8DLy1sfBLI51TnaHJFYqSRynm4L52eHwk/NGe4mRGz5ra8FsnYvgGvbYUA5p0Kg5lbqffx4bQW+biCEV3gPRpbFUi386Be4AJcVZMpsNFFXjU1idJHAiU0gxVwWxEVUrAEs0xGRnksarKd8jKjyzI9mONDmoyFoFdQQ0+qNB7gh4zBTgeOTBMt0Squp/CR2c9oxAAAgAElEQVQPagQwg6oHwb+a3NFkw7i4uKBSpUpS6skHz8oslIFfGCbjgGDhXegNI87hosC9OI/TA2Q5c/EJDE6OL+GyjFQqjuyCv1p4LOk4Choy2EK8YCUBst+B8fiu0SSU99QXerXmYedHrMaJuAuY95Tm5Vlz8r95DEkHoiCxOBb4nZnJ/qxenaVPZAsO9sTPPxv0HYKDveDhYX8qi6UuiblzEms2R6PX4KcR5O6M5JQMePmWgIviwfzwwzP45JP6VkWWea/iBst02O7rsNRQBUT7QFqwfGknjh5PR3rH2mhbvqpBXskcWM44vQVhQT5w9iiP9NTHuPYgH7k/O8B3Uhaq5bsCP/4IELyw5ho38gRBtBWAw0AHSWLfLLhhrvPPPwMff4zcSiGIP3oS6YmRyHcKQnLUFZSp2wYBvmbyCqYaJPKxX7g/26BWt6eDQk2pUYDWhbp1EXaOrl1hVyh2oLoAcJKQnYW61rfvXqxZI0SPLI0qM7//N8ByPjIzkpAZlwPf4CAZLNO4gKwwgOW4exFAUAgiz51HJf8SuO7jhJD4ezgf4YDGNcsgHj4oW7V04RKxBMs9f5EdD6K4h9AvBMmk7pOSr7ViBcsUHyFQFYaQ1a+vOCLLvJmWGm6qAZbAskinLobIMiksr7wiK1cVCCUsAbaXeYDGjQMQEGBfgtFLL+3HypVPy5u1ZKDyho4YGtobz5ZtgeaBJlBJdDSW/TkdvqV7ouepdgDrdRIA/tPGwruzk3DXNxNeHinweVRZmkT3HtorRWeD9u1DbKtQ3PYvjZzz93F74//w7jLWUOcMq8kPFiLL/MksWGb0RiVTiBtT5vGZm3qoGkrKN52aJsJuu/cABxRRWfHSpK0ys5T+Zy0GV7udQ457Vz1RcmvBcm5KIuLT7sHtw7nwmavnETC85Iyk+3icAZQLKA+nT6cCytx/+uElLMivjqCyMpOFz0EGqE4RF8PF7l/GrstJ8PV1RJ2qwfj7WhSeblYJD5NdEJiXhzte2Ui5k4sQx2yUqBAMR03/iVNGQb+dBT4yVxaDrBa99BotWKaQEdl9hr2P/DAkR5QE9i7+GM36joO7t/30cKr0tm/f3noRFLHuF188yV/HgZLDm+HNGoPgIAyw0u4l8Zqiim3LJ2oPWOb1qb9NRqIl+/H6SjzKMFTPFttcz78GegUXZq603z3syYFlNjg8GVEbriIzryTc3INQ9ksfTF04FSj/K6auWQOs/UPO1WU0Rd3PSA/qhltZHeHvWx/5V0/CsWINuHn5oVVAP0w7Ph6dfhITFuWeebzxY6yoFIBxdUmxEky7/okTAWmzov+KkcKGLsAUBSxrBci1fmwVLE8FUtKAbzyAqTxHPI/MJu11yFY9ABx6fAotg5Qi31p9BbEYenFGlk0MpMToOzi1ZZE8x0jPIDe67dCpoAhpixZcpHWM7+934e/aZ+Ucbp8MiKUhb/l33YlMOa0IMQnpCnQCERPkKOu1qfq7lltp8xHr7u7C8yHFJ8BrcwPMnUBGGR1lqonjgePeRD9NnWoc2lfZf+plPjK7+BTrE9h8sQ8/PI1PPmkg11Ekp7mwLpjRNYsDLBNDnDt3rlAZWt3GM32Ymwau0dKeNw8Xj+zH7fRcNG/f3qDBaw4sPz40Dx5e1dAwJBhO6Un4/Y+/UbZpM/ilHUe9STOBzZtlaX8u7kqaMcv/cCEmXZZRZZN29SpQU1W3oAdScUGKJ7Aky/di+ERzNfEcU+VTGKRShSTUXPWogUBZpW06t7V2NBQXWC7IWX6psk2R5dSEx3gYcQZVGtuXR6r/nHGIv5cOdOwA/2PHAJY5IFje+BHQYATgF4IzZ/Yjz78s8uCAqn6BkqiF1ba8E/DWdpNgmWWLWOvXlF24cEHKFbLLxMgyL0DMJ05c1l6UjBZG/tgv9MDKbBN9Y44Gq3AIQ73gQFvAMq/BRVcvJ0mt/cwLs7rXz5qmcJKiNK+e0UMsCq8AeOJgmfufv4C2J17GXx0MddRvpdxDZW8pDmew2Fhgzx6MrXwVP4R9IPeBmXwca1+h7nFUpSW1HsDEOzMxenh/VPQiUo3D/G4/4IU9U5AwNAF53XfCv9wLKOHBSnnT8P777yN59Wo8qF0bNerUwfLlyzFo0CAcWzcbTZ9XvG3iZk9T7kQXLJO7S9GAuvpPFPMgAYHJ8nc3NH4yFg9VCgUySZPRQIJl44BroQtZ0vfikCE20iNGs84sh7TebwTLrx8/LpXANBUYycvJRnzCfSQiGKG/zQXGajbxmtYm5QNRysaClbVUB3x7ZOB/Ry8joH4D+CqpV8Uh8MUsCZXIxqAKiSiq6S4ZG5RNoRiRodgO5wYOIc4VeifOnAlMELiWBKbcTOiA5WjPWGRGXIFvUDBKlC4cnbV27FsFlrnJZfYUN71i5IsUuCcQpKAPjIwGneQds4+lB5avJt3C5aSbmHhGzommscZ4dR8xIddyb+2JPobaflVQxt16GbCUrDi4OLsj+kYk4r1TEJ+Rh9aVmwldloPs7Fzk58UgqWMQspdHonRqDhLzcuHfaicSk+fhXFWgXtf28P1qjqxhwvQbdpCyVrX6aBCuu0Ui+nnj3PU+B8ZhbWtR39sg+BT16Bzcn2kI/2p8sQZLvwKw/BqNRY5YjJLppdM4//AjEAEV908zXYBsBSxz3RCjwvyd45x0bDrE1bVKGfft3gL2WFPKk4/F1COx4phmskp3icP9Q8dR9anOcvSdFANBVLbgCTWpgerfD6+agRYvKLtjoT9i7hoUslZONogblaveCH2mFN7PErQcWnkILRoIYNlwGsCtTNFKo1seqKaO4AQmZumJ7eI5Rdj7mm0UQTLHD8k/pApTg8FOo6K+vAY/OYvPSpIcacGeZewW/TJqnSiyRiEzMTWe1GoTZS+vXk0quMymTXcxf76B13XlivX50U+up+y7cgFY5uka5Wm9KzJv+YvmS03XpBbTgLUXCAP6BffDmu1rpFJuRrXKzTWf204GfWl5OdiycQ3ivCogIKcEunRR5LetpmHzhTNCyx3SlCkkossX1kxiSQ2S4HfGT6J4Va6s5Ps01hHDYqkp0f7W4eVSgr+SlQucqZq2BMuqwgepiDSWRTIH5K0cE08ELNOBxMnGinpyTwYsxyPhfjxQrjJK/PabXOZLriwBLH4GGMqtahHMAlg+cOCAbm1tKnmOGjUKRQLL9LuIeR/2gmU+viqmxaiTuGHQdo05sMzNBvOjLJUBZkkNBgtI09PL/RHBMtdzbR51EcByo0aNcPToUTj/6mwxsnzx7m3UCTG9iS+ILLOP5gFtQ43Bcq1N3XC5uyGWOfPKYkyg2mSHDlj482i8UqWPVSDQ6tHJ96akM0vnMCqvaHBMevgthrTuiVq+oZJ7PDEjAd43A+DUyYGl+ApMBcuvVqmCUStWIOrxY4mSZwtYvnP+oBSpqBCmiQiRRk01WU6Ngu5dn/HjULdUdXwUICeODcx816CyqdR+/t8NYK+CVE0Vv7IElnltasaw5JNo9EsSQHIm0APLV65cwZYtW/DVhAkmUgYf4u7tx/ArGQ5fbhx++EEXLIurRru8NHRO9JSoptyDm1sVNIF7q4cDD6SDme4NgjDVx0oivRVFlmSkRyarSq3lZp8OC+71DBU3jNtjA1ieEb0Y2w4tweoei4sFLPPbpgeetOxCxrQPOgAI1OzH5Vb3PffW3JJY1c/CVfXAMkEyxXeKmm9sO1jOw9Hby+Hu1g31A12QBg9kZ6bC17MEvvrqS7z3Hrn42bh94SR8U/zh0/ElONdwlNl1tMWlgH4hUg7uWJfPcCLmPI4FKWFJShoIDIfojFiUdtfxnLLqyndCBymXTkq+A9/2oUBujpEwLpmdKvmaHD6+A2leICOP7C+tRo7jCaAhPYod5fQQMSOnEXCpxg14n/ZEha/LApro5H8RLG+a8RruXzXMkD3+Z/A0EyDrGtdtplAxwHzSAYcWHUKLugJYNnGa1R9DUQ4UJ01OYHLpc9n+iXbx/nQG00mg5iyTGWGHzbi8GJW8y+GpgLoI8TTMDMtubcTgysVX9ZxpItX/7II7vXbD18VM3W9Tz8B9g+h4EIMVZKeakD3o1m03oqMN9bJF6nSpUu4ICdFT7LOjI//lU2wFy/sebEbDoFbwcVFYedr2mwPLWUA/t35Yg6KB5W3HriHz9lEcPp2Nj758VYp3SXn7N4C0ssdxu3t/1I6/5eBwyb+ypLJVK05IkpwFRL0Qhe/Cw/F8kyZoqkb/uLftkgdER0s1Ruvv2oU/e/dG91BuMhX7prAk4f79+zG+TRtZHI3gm3lrRTFTHahX+oL36dED+NN0CY4ZM/SzyKOiDIM7PNwfL79c9KQSRpanTTuHDz5Qwkj82BghtGBPBiwrN5XD3TJYprFNbsUElgdtl/MtReCq3JaUJqqnp6WlITeXyZayPfuszN3guHn6aZXvb6mHNL+TRSUqMv7bYJnN00a79R6JO3iuFQy96IFl0kj4ITE4VwxguX///li9ejWaNm2K4OBgSRX7bL+zqLOyDgIDf0NMTH/EXDqLBK98ePvVRxnPDGzZdxJtOrYsTL3XPE/PnnuwoUM7Kaq/t+dxVPethHIehUWUZl1dhsTsZHxYZyTuvtoZtz//FidjzmLcpMEWI6ZGtxSor7vDjqL9TtL705CSlAIn51I4MHE3/orah0+aTIGLo2UVyE8ceqKUz9N4TdkIHlu/XuqnZfXq4ezQofgmN1cSNCSz5tzWBYbIMhulqrpqIsssHbXjp3dQokxFZKQk4lmfr3HjwF0pZ5sU9fBG1QFNWc/tUYfQqawCrtVnZGSFQO0Vg0+BjlwWtzBVmlAUms3KuoHbFxLhXrEhQpR9OPc+nAEM1RblAI4lpYYJEyZgxcyZpvR1kJqcAi8fb2nunyHUShbvY0LI1uJHb43Al6mLCIxni/cpdABvzI2TmlEwCpgxYbEUnn97pYkSI3pgmZEoRubU9CFuxDYB617cicaJnkWKLO/YsQOvv/46QkJCkJGRIY1det8//1xRnFMfiuwZtoOeh3/A7AXLhJJ9NcFuKipPCTN8MEtvbcCQytqwmuGhLiXewKKbazGqygvSfKSa7WDZdEd9+umn8F+0CGOpms91jUJ2pOCLHiv2N9XQjwN/P3URjUvqoAyRys+IaowSqWJAmWsbKb2K8I/h0FSkRNyBY9Va1KcxJRBd0HhJyoCMwXnAnmFH0a50M1lYis35IodlEjCjrqG8TFZuFmIzE7D30XH81GQq5kb8hoXbPisEln/aAFQtD3S0VEhEL7Ks0VcoamQ58sw+XD38J5r0fA0ly+skg4r9zE4zPK7sIVSC0iNHjpRKnX5vjgFZnN8P606LjCFGjg3bJMsvtzjbIl6LDAgys9RtvNp/hYP3NrWA+4BxNRiiNtg3l39BWk46PgzX1hqz6dK2Haz33alXYKqUIk2ivaiIIzIzcxEXZ1DE437fXv0X2xr/7x9du/Z6XLrUy6rI8r8OlpGHixcfok6dclKVDEmTS7W5QFpdU2CZ1B/SJokds7PRvGVLHGEdwEOK6qE6n8cCDoEOkpT+NaqaWjDSVzp27Igd9+4Bl5hAWkQzBZbpNCfdVXRZc0c2pAewVAHLSnjEz28FvLxkItiDB+Q9WbD8fGSmJcHJ3Y8lIYHcTGTmOMLNTX/TnY8c5Oc7wdEo/0i+R0HOMv9hJVhOT4rF7XMHULOVXkEWS423/GxPBCz//jzwwhpgtqNJsNyyZeGcK7W1VLjr04dEMTtMC5Z5CZa2sK5UnvENrY0ss2wCo4MGvQXj6xQHWOYV1XJWXEh5LzHkx4VMq16ptoKoh5sTZciSAh8XF4eeFO8TjPoDzF+WwXJHREVloWxAMm7cL4UqQU7Ys28VbkZVQNshHVHFjP5XT4892BDTjqU9se7uTqlWqx5YVm+dl5eNW2P7osznSxG0rS3SXjwlUxLNCaN9IG/0pNxKzl9JQK/9Y9GudHO85B2KrNz6cMy6gBQ6LjP9sejMEkzv9qmchpaVBZD6rdrzzwO3qTAj27ykqRjlPapAZXXWrFkS+HB2dgZcXZESF4fo6GgJLP81/z10fVNII1GRKTfFfIZSkBb9Blv74FzX9ZKokGhVN3ZCRJvtxhs15sAJVVWk4xm15EaFgsPkUsrp5gXdxMiwoeCL4Q6cBumCUstxRh4+jDItmuD2xQhU4a7WwR3xNx8jqGZ5ZKamId/VGQ55kXiUWQYhTM8wYwTLy2fOlIILZEiSh0RWoOp+bZmejwwPmVdtKuhqxxcunVIUsMzzxXRIe9ugnnc4/DSqnqiAUj8GGCvbqgcoYDk9KU4qIeZQxQHeD8vIqQZirqPQqG9frIS3fueLtt247vJbFm327NmSmGIhfRF7E4ltb5bE2rQnsqwHlsf+/Sl+aMwNAfD5xXloFdQIQe7+qCmxRPQtZH073O1lXAytOMFy/huvw2G2jhKyFizT4UlgKqfHyiZGBNWPRfUq0anCYtL08lC3xUVmyVMeyfBdxeLhpSi41g4z5N+ZeUcqLn1u3etoX6cpxtUYIrVp6Y8b8P7JGeh6NAY/f3MJDzNisP7ubrxWjUpgwIRTX2Bm7kR5LaLTVkcPZNQ3wDx+oOZMAMsxmfEIdPMvLEZIME+6N5kPZJaToWWMqeQ7mMrJoHCpgfVaOOpq5aQUGRkpMSgLtD3sGPuFTuHyI6qMi++fOa1kDzwJEz2VnF64zWI/0VmgZ+rxbB8delwS+DcKXgjCcCk5afCmmNt/2cgy4xqqGr3MFKpTzcR4yMnJx2OKaSg2atRhnDxp2D9YhSP+y/1STG0rAMsULGWwwIwVCSxnAyN9R2JBhlzQ3OrvkvXsWZ+6kH5ABJKSqsDXV8kBMwuWSesjzZOb6cGDARa29/CQvYxq8PUx8Fb1t3Cj9Q1s3MhkTvP24osvwt/fH3PnzgWYF9vUUpzC0hUVIRtTintsuxiM5AL1fg9g2p9y8puCmb/++iLeeccGzkhuLuKiViLZYRAqls/EptXX0aJ9RZQsqSQlJCXhUbILzu/YBbSoAq/kOFSv0wgl2X8aswcs8xJL//cshnxThKQQc1375puGnHEC+KaLgerdAU/rc7gKXf7GDqBsQ2BBoC5YpiL2zp070deEKvp/BixTH45UNQIzczRsdgAFqQhy9MwWsEwlb3Jg9UwFy/xNctwIB+nlMas/c4LgxuMpSPTh0NBQDBw4EIGiN42022XLJCfFwoUNpMgyPQBn98ageqtK8HBMx6YVJ9C9VzD+uheKtnr52cr9pMjyhnageM77Ya+hZVADuDmaQdd52bgTdRsVPvoCnh1PWQbLpKBz88hNJOcuNYq7EriaFInKjv7Ic/aCu7shOzJn/z44f6y4xCtWBAYJaLRZMyyN3mmITDG9lBF+pSRJTk4O5s+fDy8vLwwaPhy3r18HdRvMgmX2Bamtt4H7adEYefwjLGv+BQLcSsgAX0zZp8qWqH3GqUWvcKwZsMyKNGRm0qVmKCAhB7VIOhOZ6JcvH0WZCo3gkLASC+bnoOsbfVA7wA+xd6OwZ/MMnHYYgI9eqQs3OgfMGOuRPjWRK6PMQuaQYNYVCZyEMW1ycuEkeRiL3/5LYLmgxhbTZ8UyMOpjz7yL9O1DcWX8QJQoXQkrxvfA+xNS5c3/EwDLdESqLB21Cffu3ZMYJP8mWKYjhf4By7sH4/FiCSzz6OOx5/FUAD1VthlzGV8+MknKdy6qXZ01BCXGLS0ob15wPREsM2eOnUC6H1NvVON8pjWex9xIzhUEpqR/0CnbSI/1n4ioe5nwDC4FE8RGo6sXBHFbAte2Rcq53mdlsDxkTjcpssy68vsencDJuEuYUFMWkbiefBvfLluCHzt+WDSwTHBGB/YfgM+qxjjXbQMqzypvXOYuDtg1YiI6rFN23qYcqPzm1NR1UcONW05xnrVTgKpYwDLTekSHPZcfMfXBzrZZHLNaTTuRtUYGMPuICe2cUFXnNImVKuOFZQeJIdT28Xq8BmMdggbotIs/g+yNX1t8ZbFJ/+gB4vNzSy7Oz5TFMVE1sH377QXNDAhwx2uvGURr/h973wGdRbV9v1NJSEICCSQhhN57b9KkSBekCiiCikgRRKVaUIpSfCKo8BCQIiAi0pEivfcSCCGEhFR6Gmmk/9eekm8ymflaAs/3/r+zFmsB35Q7d+7ce/c5++zTuHGp/2+ixZa8qzywrFKe1rpGQnospp55E8s7sFC7hunpU0mHfjXwK3y5RfTUdezYEYeofWXKCoDlWBw9eh1xcdGoUv8VNKgqDQZdsLw9TMyX4yD68EPgeykZhu1QeA2jF0bDf4q/sKFmrp4xY97OggULsG/fPnTtSm35IjS9GlxSYna+O8k0bOYCSuWDZ8++hs8/NyZpqtXWx4iJsYVf6VysWR+O6nVjUaFMXazbEoDGzZxQuWwDVKuWiTX/WoKsGj0xpEtruGiICf8jwfLQocBGIgOpzMywY0Cpqsiyc0dOcdd86Upmv0UZLH/nJQJNDVu0aBEmTZqEy5cvo3FjSQ1TOq5QYJnX4KRoYNJbH1nmtTjUyVygHKvEVtd8IGNgWSvarXURBkVI0XuOYJn9zoigOvLE5mzbtg0+Pj7Cd/vDD7cwqF0kojMro4SHE6pVpTpCHM6diUaLVjqKVNIzTZlyEXPnNsbC2ysxo857+C18D1KyDS/k3JMAgc4X0puhkkz8eWkTutUZCpfxozH6PT9MrzMaFUeW1Y4sy3R1OUeI6lT0cjPMsnQ3UPUBYOOIWE97lNhzCA8RCQdHXzjXa44S7+sLTH15/Sdk5mSKZUzoXGPOGsduWYBgmTXAa1Ks0NFRiEw/fvwYEREReHR6Xf7IMiO/dKywixgpZLU6glxlkJAOEUbFz0kdRiQ7ysyvqzNwYuwltH3aRNh8yftHDjF2DWdvY1lQqSFXcOpxJir6+aO8SwwCn7ghJSkNDZo1hEPUaUz/eidK+0Wg3+CVqFXNeD6V/A0rW07IweCXEgOa+WQWHcZ9Hbdlernapi5WlJFlo2CZTg8mjE70BVgZgurjX49Dz9o/PRew7OrqKohvqudU3ldmjuTrmxcYWeZ9SYZRBrdMvSf+Tr0cshfoF5NNGVk25xrGjvHd2g73+3HUFs5i7tyE64j34H4yvyiXkNerVeFG+c2v0Lm3XNNYBZbZhwz0yTn3lracW1Q61QYT9JBBKNmZHlcR9EMY3p7xO/C79lfc/N+DcD5rM67cDkKjJQXLFny6EpirfFl6jZOciV9d/wkz643TjCyv79AdbwTsFa+gB5bZzIPSTfT60dIOUhxvMVjmu+JyJ8/vvBbXJ711vRBtE4Qelaa8J//f3P7gVM+9B417V1mwjGsVnbvydXWut+feMfQsW1Dy+/STq2j79xs41/V37ZSDwjy7fK6yD+iUUEaIddqbk5OLX35hFEG0sLCkfNHjFSt0lM+Lor3/o9eYMOEcZs5sCM9fihlEEow8a4s/PHBuoKS2qj7OCFhevnw5rr5/FZs8NgmBn5dffhl79+7FpUuXjIt9KcByTs4jxMSEIxHNUdcfiHzwAOV9JGryGCD1TS0a9uIwkdqSlgasXg2MHSvU+soMyhTqy9Ey52bC8TNHHDt2zGQuaUZGhpDfERkZCT8/HZJ/YQaLGWDZZmNtZA65Dvt+A0QPKbmXlO8/CnAjv2CBqYSa/A3MzsrC5aAgNKlbFceOUpyqLC5eqorUlHAUL/4UPs2bwv6PP3CzuieiXNqgQ2YaqtSRCyIarjVixEmhNlqxYnaimI8E4E11x3ONLAtgeQOYvpwyNQrPhlzCk3Q/eFUohuRiPqhYyopaeDJYnu4FqIQ75WedNWuWQGudMYOuy4L222+/YYicS22qg9S/q8GyuWBV6z7/JLAsl7NiJFInskx1QCUthXmKc+YoV2kbwMYWjRrW16Zhd80V6H4Eyx98YCR8rPNO0tNzsHNnJLp3L4fpt+ZhRcifCHzlL/g6l0ZAQDw6dTqATz6pg41Np0lgGbDdUAfbGq5Gn0U/I235j9h3/yRem9xZBBNqO5MDuD8T1Z+olN9WUuvi5sT5IBDfCrl2WbgWdBdVy1eDq3EmsfZTECxz40Dg28kAlqtXrw7bUqXEHBd7e8EhOGXKFKwa9xLe+UnacSrBspwDR9E2Ur5o/YCvou0w84iCFmBmSoZwfmdg7DezsLT9FwJ1m8EpRnMtVRhWP3hSUhJKePkAP5CTRwUsFzx7GodixfRLiGmBZZ7KQARTLQvbJlOfPV1sMiwhyUA2mSlo7Hy6fui/KJI2ygWptSLLBMsEPMxflcCykBtJohBpmBR5VDZCSqd4YTRsdhJBm7mbalMvxcTv1oBlXpJdlF/jGWBtzZNdjFTjoHsvIxEnHl1Cn3L6obuiAssPHkaizNCReCZFOfJIqTq1zs3uSqqvcz5SRJYLC5Z5b/obmR4rqN3JVd3eAhy61UPm9tpI3SBWMShu74RDD86irkc1QXCs+f5BeJacgX7VO+PLauMBSaFefp4Vu4FRcmRS/k9pLiy5pwUenzwN+5US40SaboTDGJGiP1Mm5cUB+cAy12KCN+uqGprd3VoHkq1Bsby8vGUORiWNmuW3yNTlckRszzVEi2ViaSvoeDUwgCGUH1AqMSv7z9JrK48nNciAHUVMQF82PSo6ZQkLczuLzlX3NQOAguKSZDp9kJmZA/6RrbQspEfNOkdbxMcbi35Y1ML/O5jEyqBEPHuWjUYHSz03sCxXcRk0aBBq1zaotFBDZsuWLXj69Kl+KSk6UZgNrGSbEPjY2CA7Owe2drZihTtdsEyBr2vX+KTA668LuchTG09FcPlg1KhRA9999x16V+6NB54PEBwcDE+qVxsx5naUL19eANbPxfTAMneNnP2bAgTLzE0qd/gi0L494OZWCLCchUdhkYjLyIB3xZoo6dScLvcAACAASURBVPQYoaHpKFvJG+FBwShfvTpSnyYJ/WLOnPLqq4exc2dHi8By1I3TuB9yGc1fM156xar+HjoUOat/xPWIcFSZXwOO064iLtsZpSrVh2MxK7eSKY+AvROAE5t0wfL169eFKGbp0sptruEJihQsU+2TgMUaMxcskwVCIQ6t+ddcsM7IMsX0mBKhVU1NCZaZJOoFXCh2AV9//bVI62sIISpMUR+l+bbbhqXcXTEUZ1sMsCuBEcN6CrTMgQMHIioqSqgjSerm4uDFFoPl2bMDcPmymMPTrp03PvroAnr1Kgd7e1v4+Dija1exLASFLjp08MHMmVdRdUSkUHe5qlt57L13Ap1sq8L21/XI/OgDESyf6Sxyiumve01RUoHjpQdDycyfKkEOjvh3KUoh5G0XllGpAZbXrFkj9BeZMjbr1gFvvWUaLHNR/xlYnr0Zo/tL+ghvaoBl1m9ipNkc40TPKAp34kUIlm3s7IFl+eHIy5s6giWI9IwLFEWN2DdKe1FgmZI9skCYUtHBXEDG4AlnVGYw8NOlsLWOb8/4m7EQLGc/S8f93ldRblQLXbAceuEA0tOSULud5doN48ePF2hpffv2FTztmzZtwscff4yYmJiCNGw+2f84WF5861d8pa49rHijhQHLZHKIO51YlA6OhUeN6mBMiimneaXIigIsk7tOfTbOhytF/ETNIS4V1popsDxjRks08KiJwRW643F6HErYuwqaCwTL5z/YjFsX76Jm80oFyhMRLB9y/hibflQoJkmlAEumtcDl3n+i0ptS+UBl+TQ+SF6jxNShfGCZv5tRLs/a/jB2ngCWHzTBkvrSwkzNVwJX2Si4RvzPfQDpvZxQKCRBB4AlZhhQ4llcQ5jfLhuZIDpliSy5TYFjua2nI0I2amRaKltfqAaoTlZWUaKzSKkHY0S+57XXWPBQtPr1S6JRI0pVi9a3r7JOWVE2VvtayXEhuB0aDPfyvVDFipjT829h0d4hDyy7lRLnKuV40riV0cgyHULch6kCihUqVABTishKdSOukywlJQUhISHo0KEDJk5kcTwdk4Km8q8hp/cgyakx4uIeoE3nRqLfzyhYZlmP4cNxJTQULN/DsDYjfwQypKAwusBSIabM3d1dEP+6qFUiytTJ5v6uB5Yp5EAmldKjuXt3EYBl4w3bvFnkVx48eB+JiRk4ffoRoqIKFgOUj1u/IAw7a3QU3eQWcBV3zH8HfaaaGH26Tc1FdEIQSrjWxqOE00BmLu4klUO36mLSzMlXX0Ub5qF32Qy89wSo7go00JILMvclcZEoDUQ/1t190gPE/Fk6VpQWGBgogBKWpbE6skzAyl20TGwoDFhm4IJefUaNTKk+6tHtOH8zZ9jUvpc7d4I9Dh9GKCU7cuSIQPsVIlLBwOB5othKnnn1w6CO9kJdY/Ly3pj4O3qrWUTMTVJQtHhN5nrIxvxxqmMLYir7gG++uY7p0/PnAB44cA8JCaI7/ejRB1i2THRxT5tWT6Axyfb77wXpWMrmfvnlJbQZ+RAXkgPwa/AR7Gg7Ge6plfHveQtRrX0bPFw3AR8mdBbfHz1QSjogn4vK4GqjYiwdZtzEsJ8Ko4dHhwW9kHRedKKwbTYuXLiAli25gwCwdq0+WCYNjB55AhDmqH0LrEr8UyyJRVsP5A7NQeDRzajbUar5YQ1Y5phcCPzhV/jIMlNrhqdpKOcEH8G9T2rCl1FRHWP9da4Z9PTKZgwspzw+inMXUpFeojm6tvESXm9ucgpynF1gl5fenIaEZzbwcFKFrFRtID9Ii4bNVHM6kE2lAcpfkSxMrVQN131gjR9ePjQCbvYu2LnzJ1FsSG2cN568BSxcCJQpg+zMdDyoHwC/r5ppguXDA86ho3cLnNjwDdoOs1yqmjQ1OrrpcOS7oZjfJ598glWrdNaPFwiW2TV6qd3G+pxTOjNXlWme5kSWzX2P391am5eXqzyHMqb0Q8pGPgj9lLJxuhalUtIQE3EfZSpUFvAs+VJSVfSC9GJzGyUfR7DAhnA+5CfB2tjS+NZ3ZZm+iSmwrEfDvhB7Ax513VDtfgWhTX8fPI34I08x6BgXD+CQB/BoSAaq1b+NpgeJHCX7U9Em7n1kB6eyqUqwzP8nUJRY2MJhzxMscw1RdiirDkgCYS8deglNhioiy8a6l/M5c4A5n9GToqzOwSWTOQWycR/I8m2ycQ8gkaVMv8EiPILODO6ZtGMXhbsRg7vKIva8mjwWyCKg75trpjJCbGRv/Mcf4QITkrZzZ1S+6LGpvUfhHsSys+ODz8K5ckscPLcZlf26wSUtEo4lq8PL6QkeZeUiMysXoc8y0Ukuv2vZ5f9xR+eBZToolDWNdVo64+xIjKn7GfxdFdWGEhIAW1sxEML/luY6+RIUr7Szs8PnrK6kMjL9GDiyBCxHXj6BdDcf3LkTjg7du4ikFl2w3K+jWAPQzg6L7Rbju3LfYcSIEUJpHxqFbEjjVJb40Xr2PXv2oFevXsJx8rnP5W1S1pUfnzrt+D8ElmfNuoYZM+rDzs5GYHtHRCQjMjJFoCSMG3c2rwvSpM0oN5J29pLqmgUdVDiwnIWzEb/BrVg31PbxEigsnGuo2M3880EbN+JlOzu4kYrf2QZ4tQLwkVy924JGKg8lWP74sbiTUKVw8TAZLBMEEhjL9umnn4IfBKMhVoNlut15SbmOdWHBMgWlCE6k1G7dHtEDyzxBTQ3Xu8hcwOFzSe5UOobflJJazX5Zt2aduAARo9jYi0rtTGAzOFbz30EFlvmjQL2VFI9Jic/MzMwDy8w/WbKkBapV24bwcBEInz/fCyyl5uCwThjvz54ZAJa9BWN61qzTaDowEC0qDMW6yC34sOZw2MAGK1eswIiRIzHo1IfY+uhHQ2RZ+SR6YJnHcCdLpStqLVBFVemRt3QY06vOvGNJV+/3338HRQtpO/r3R0DDhkLu982bN+HtlI4Spf2FslCCcW7ihojCKfzDCARTc7gRyQVmtXdAv09/tQ4s8xlZMYch0H3AH6/958Ay03TkNAouUsL4MUXDFmhPIdhw0gntbNbhUkJX3LdLxOst2iDq0HZE1/dEWlgxVGtUA/W9jbvjyW6mVAWxhNLMBcvqIWEtWM49mgubGjbiZlMPLE9+IFaEkB1UjJwQAapo2BPenouB87qhgosvIravtQos87kOHjyI7t27C/n2zZs3F+qoc17VtP8CsMx2UzpC6dJ5nmBZrnXBGIVa2FWPb8U5Wu5jblHozBHKZvIfHKRKmqsl85EMlmXih9QAmdBgyaWUx3IfygBoKyUNey3w7I107I46jAEfrwT+VCJcwOG3esLeIaj7blT7oYJQdizbNhuTr36L7xqzxrQY/XZtCSRz+6PUDlF3HJ/nO+D6e7dha2OLOu5V80eWea3uwI4Ob6PPVEk6vKjBsrKoCdcWpU4Q11Tpk+Ea7OjoaHIfnNe/jIox9M/5Wunz4/qkquBWNLkgOqNAXbSFg5LiFmqjc5gOGUbeisKU9+XfFarko0adxpr1dxATMwhlSkmdo+hr9e1XrgzBmDGGRqemvpH3nVmy7yiKx7LkGmlpcVi//jzq1s3B8bV30P6LYWjh6wkb5CLqj4UYfzUN2+d+oT8vW3Kzf8Cx9vbiS8/KyjQLLPPYTSHL8Ho1qQTg9OnAgQMAg61cqxRgWU4J5npG416sVi2DXkJYWBjmz58P7tMsActXTu5Fg9Zd8fDaflzMaYjeTXyF+Tq1+HlEFFfVWS63YDbc3h2GMmXKYNF7i7A3fK8QHVZaUFCQQNMkXVPLli1bhrFjx4Ie7ffeo1vtORpDBgxuKdVjeTsdsPxbxWT4lK6Ml39vLq60JYHGjXfh8mWpUGEhmzpnjqJ2MoNaqVnYsiUC1auXQMuWReemKxxYNv6QjDKSTSAYJ8tXyxUNWJ78WKTPaEzOBMtkIDAPlJFktZ05cwbNmjXTzz8w9khqsMxjqTNnEDg0/63LNY0VYDnsEuDVBChxE7jjDFT1B8KDqeoJPH4JyPUEOG941ReGm2gqsPzWWxIvTQCh5/MxN/zgh6/nfA0wD0qy4cOlSL9czoobMKocScFJ4TBjYJnOA8rREvgrrF+/foKwF00A5OyjpsD50Ce4dSsR/fpVgOs4e1E1ioHVm0D5jVsQGcnKp9YZHUz37qWCkeo9Vxpiacgm/ND0Uxx/dBHtyjRFv+MTsPXhEsvBMpvDcA69+hRplhVSrWkmwTKDIpJwDCdhQeCLWPjqVSGyTOO78y2eBTevsvDwkeq36oHl08Cqv17COz8qFHV4EX4fjECIwtKmjeI5zDGkN/41kZkpwlTrTZOG/X1tHGaeLb29SvP2RvPixdFTMYb5Mz27pENxWNKtoEwrU54ecucOqlUliToIe7c9RLanN7q2qwUHxOLYxqOIcY5Hvabvop5i/Gs92SVJ6dugUyoeZS1YJpmDbbZYU5kOKg4NM8ByuKcdru5dg5d3zYL7Kf+CL+9TYN/4k+jm28bqyLKyr0i/Zt16MiN0jQI55ggyWT+88p1pTWSZF1CD5VOPr6BccW9UcBHTPMw1rbqu6sgyx5QyNdT0tVORkpwLB1eXPFFMeRoQzlVHTE1fMP8RFAiT6r4rf7CElKK+JTlxxEitfwTeafY53B1c8d2Nqch6M1uoZLBo9lkErJ4vAFnZmLssfOuNPob3fK+8OnFv0TkpWafvBUkHDFUrMWs98zwg/qOnAib1cCyhCZa3tRuB16ZLqR50RhHcGymukO82nLqUrEx+q0oJDwsIdHSEmF2mhvnK8h7VgntYNCxYGUbpgCEByJDGKV5KfW9mS1HNWq2XYwlYJqhWq7er3vVbhwwREuKejh0N7KTWrcsgPDxZoEmXKSOC5cmTL+LRI0P6WKdOhuOLei9tUR8X4uDMlBQEnzkD20olcehAEDp1agSU8EQNdxeciglBQmAEShWvjubt6wi6oS/a3nrL8I6cne3A98KSWIsXK2tn6Ldqw4YN2Hj2LP5q1kzQhmoTGwuWJb127RrKny+P76MlsWgjDyaA5TlngS1bCJ7wlrTPXXe+E0p7AN9KOBrew9G5KZCWEIqqVauiYsWKAlhu0aKFIBJ848YNIXjBEp9GTUXDfhoTjpinaQi+H4UKlZujUUWWnAFSHc4jwk0FlkuGnoXPxTIo80oZDJ04VCj3pDYCZQJmPbBMoNWuXTt89ZWW5GMRDwE9sEzqJfUo5M5FJrK278Igx13Y2mO1uBnl/szv+YLlIn7avMtd+esXNOqh5PM8pzsVFVhm884tAT6coO3JZBrx6tUYOZJh34LG3Hl+EPTmWmxFCZa5uNI5w7ElRZaTbgOp1QHva8DFHKByNSDFFkj/ACi9GIgJA55FRSDILkgQRKYxyqO0evXq5RPAo5qfYFyESCGmA01LtF0GyzyWkSmlCBYjROSU6gmg0NNNjzfEckZ+xb1RACwTgWgpmMtUuM+BqPdSEBGRgjZtdOoumPnCJk48jzFjaqDDzV540O8EVoX+iZ0xRwTVzN5+L6Ohd838Iiq8rloNW+te7D8KFnHDwh22NaYBluXIMhYtAiaxM3XA8lgpws2IECl1JyAI5HR6pyX2dZ+EbuOll6BslyVhIgKbpdIzjiscWObrfiwxiHr27AlUF3eWdW4vxg15TK5YAUhO0A1Vq2K5r6/gOFALODKybNe0KbL69hV8FppgOeAA1l1Nhad3CXSs542/riei98v+uJdREqUfP0ZQOXs8ueOI+jmpKFtHljzXfoF6YJk+IcbDZPyXjmwUEziRpFM8QViaA3zcsnAnMBjFq9ZGVQ9xgXwRYPlyWhga93wXYBWzV6USYUpPB2mYkhLtwRUz0HlUHpnXmlEs5Cr/08AyA2uWk8tFpXcG5mTTAsuvn/oYm17SCu+LZ30d+DPcHdzwbpX++Wqeq8Eyp1bq7lmjDyi3ryjB8j7ZaStdXM6tJ/HZSIae0TGjBMtJo1MQnBSOprvrCADravwtlB36Ht6ZVhfhKTEo5yyyPCa6/IzbSeFCTd1vNj1D1avlhTlur7UVg+Syf3JL6WVjx4ufpBBZzgeW6dflQ6src1LPQ3bKy53DzEFGi5UacNyicn2wtCAKg8yWguXCOGvl/qBDVDbSxDeI5buquVUQncEKMfKYtEd479wXWNVyDnycxNKf7577HKOrDkYzTwUdnj9w/vlCNTxkZzuj4aSgK00p5sBUyG+B27ef5ku/WrzYUDtz716lilLBYXjlSpwAmI8ffyg45Vetao2yZf/hdZqtmoELe1I20jLTkZuVgWe5QElnDyHoaq5RVJWBCdq//nUZ9pcC8sr4ar0j7snMBcs2rJzECkqyBQVh9OLFQtrW7t27sX//fpQqVUpgN5HppLTuwxajc/xB/J2rkm3knqNNG8DVVQwE0akjzwXSBXg9liT+4AN6zUSbPn26qN1jjinElZ88CEDC2TCU6toXtnfOwq1uS9jZ6IDlWhT4ehUoc7oM7kbcRYMGDfAmay0rjFHAzZs3a4Jl1mqNjY013+NmzsMYO0YPLPMcBoulesp4eg7XLjij/tu9YRMR8dzA8uefX8Hs2Y0K+1Qmz3+hYHlfPBCwAWheSEGxfxBYPuJ4BANLiLnkTZs2FYSwzDY61vnhSmD57jEgnmndpYGL94EmDYGXWrfCnZshyHYSUy7Skp/hWYYhCacYiiFmTUxeTj1LvGgqDROocqdmDVg+KtH99AItCrA8+vyXYLmH5utK5kWWmeP4+uvKULVGD80HooYWDVjm1SkGtrHNRwJYTs/OyNvADjo5CZs7LrIOLDOawLxmlmzS9sWYfvX0nnN/ISmeKmnYGDECkEStGFlu2qQxlr/XBGNWKZLRiAaICtoCv6zZio4+LXCnXSTKzAtF/S4apfcsBcuMBkqUREsiy+rq6dQVy5dhHisKtW319MxfzYr/z5ztmBiEXLuGhQsXaoLlGk2bokffvoI2TGGj3aZekh5Y5nlyRaTQlSuRUqcUHrn2Q+d6QGDAVaQ9y0K9ph7Ytf0q0nPKYfCAlgIT8rmC5YU5wKuv4vKYviJYphEYbFV11P8HYJkp3PpwVv+tM0hGzSTZtMDypEvzsKiJcYpGUmYK3Bzyl0WbfGUhFjZijS/R+Pkz+aSJqUFo5PfCgGUGCEmRlk0d5TYus2peo5VgWVC6o7GDhwODT36EXxfehsOOXSjRKxPFbEWndTCVy1i3fd9g3LizFs6vOIneOivAp3ChfMndkkS9EO6W2vMUyJiUDMdVrBYv1mXWBMsycYI6E3Ln6BVjVzuZzeuuFwOWGexR1t9Wvng7oM2FYeju2w6f1qUsYX5Lz8lAhe2dENn3MBxtRUoswTLp8SUcpP6TT9FKGSNYZpojMesV1cWlPmUEePVqMZzNqhajRhmSYDw9LZMp9/b+HUOHVsaiRSwZ8H+m7oFjoSvhVvodlHx0DHHuxfA0oSzaVK4AhzxtD9N99sYbJ/LAb8LNEyj96SyUOK5fJu/772/iww/V9ISC96GzPJgMO6WuSHY2nFq1wrSePYU0y5UrVwoVlXJtXRBX7TKeUKRQNgdPlMqMw7dXPsHkRpIKnpe0O6HzOj5eZK1wEpSkYpStYAphxtYM+I3wQzrSLcOfCrCcnZWJQ8dWw7XCq2hd1aBopxlZrvVxGDAgGPDzwxcLFsB2kS321t6LHj16IDmZnp/jguqY2jPAhm/cuBHDhg0TVLJJp31hRmyq/ph5cwVYzkiMwf14R1SoX4UJsv8Hls19OXIEPmIh0NqweTD39HzHESwfnyAKXGis7owsUxGbSuIcPxQLkq1QkWVehHpKUrrV+vXrwVzo+vXrCzlHLi4uwh+1iq/uM5LymgRMWDkhD+xSkU+mL8vnLemxRFzIJVN6vgT5UmUetd7NCJYZESXQ0lPSJNbipkW96FsAlm8mhqK2uyisIOfZsT+U9HDNJj5HsKy8ny5YJseWUQxTXns6zRhiZMSBtUTzl/Iu8GgTLs5FaadS+LyuRE0h0CZdj2kEQyEoLVIZulGjRmi+dGkeWCYjgKyB71+vhA83CYVYRJPBMsdgNvBz4z/wXtBABGxej/q/FhIsU6fpnfxiN9IeV2ByyxWr2Iz8CTUig9EcY2Bes/TzDz8ItOzmu3ZBiEQrTKZh878sAfDmtEfrGK6jLGOtBbxEsJyBxMQ0uD8NxtXMumhYuThOHj+BrGd3UMa9LKLTvFCquA3qN20MR9tCgGWSMSYuxpzFE8VEVbXqmMw77tQJOHQIc7u64NP9KSJYpqYD94oy862IwbL8fRtdo+mA5piyBsFa8fKKCizfT3uMhUG/GHJlrWiLfMrHl+fjX3LObRGB5QBJn1CI6eUhU/H7VMN59XfKz/tFxNmEMssBQOovwDQCTUZjawLVygH3VjVB2eFn0KlbVN5aIfdX9V3dcfvS3nzlrKzqfjo1ZWA8QVr7lGCZLKgW5+F3TvpAjIFlbh+UHakVPWUjrQTLP/zwg8CefMLSgaaMFOmCGkSGsyiqTczJKCEZj7K9AkCRV/L9rXWCpofSzj65hpZeDdD6wFBBlG5AeeaYmWnU0GC6CNn0Cuq88mzqlSitWjUqQ4jWoYO3oFtSFEawvGVLB5w790QA3v9n+XsgNiUUWTk+8HbL79j7669o7NvHosGisepIpUpugrjwb7+JcoOyMdWN4qvvv18D0SGhKPPOSDgaActLlgRhwoSCtdPV78bb2xuPHnKTpLLGjfFlnz44uuMo1i9aD7/2xssHz7owFl80I01Ow4yAZeHorYBzf2c8wzOrwPKl48dR0sMNu4o3QoeUQDRoYBiDqZ+cR8QvKhp2rV/DAMe/gYYNET43BZUWG6hvLAPVuHFjoX6V2qiOTc642TkcRfklmADLZ55cRXM7D8Tae6CMX3kRLNMkhbaBA49i3bq2IE+/sMbIco8e5YT8CxcXK0stmdGI22d2o7hHaZSrRaWm52hFCZZPLQDspojlD7gQaxiF4dSbbh5WlGCZYPDLL6n6ZLDvv/9eUIgliJaNedJK4++nTxukl5miIOet8ridO3eCzIo8owYJx6YW0cASsEyQxnwnpQyrsmEyWCaNijnI8uJqCiyreYzSNZVguc+QfnB1cIa9jc5YJjqZyvLGe3HiRGEUtMSbL1p0E0PHeONGQohQzzMzJwvTrn6H069sFPPSlLUs5T7gWOJEasroUGCuOWl9eekZ2if9Evon3pYVq3kI1wGGGklzZxSXDv8//hBKbTGyHD1nDsqWLStQjQiWf/+8P7pPXIISXtLiIINlnqgoZ3Wnxn44bXNHudoqd6mc96ovPC2GagnEdkt0fYXYjbzfJF+iMNRRuXdkfRpjXVypdWt0kmodUuhM+a3wPBnAm3pNhfmdqcJadRroFCBBrHJuCgIDklGjhiscnFwEUfpn4ZdR2rceHIqp1W9ETbcA7kO4qSTK0SvTopgqLsfdxOMZ8YjbmYAh/Xtqg2U6XT7oBPxwCHO/VIBlqr4qO4qAlXvfusDFHcvgX7c1vKtYG7YTe5bft0mHNvdjRVWz1cQLLSqwzNtU3NEZ4X3yU/ysGU/PCywzUMfpSllIgd+nBbwmax7H7HMIlnPHASUCgX1cP2iSp+u1j/xxoL4LNnX5N3r7icpPZbe1R/eybYXa1YfurkZ0mweoX6wGXOqoedE6TWAEWGZeElAq5RC41CqcCvIVrvqsRcMHBo0PuWxegTvIQmjyD/yWtCpYME1GZ39urOMsAstGJtCMvZl4ViodJVoYor10PngW88CZVwx5Vd8GrUZZ5zLo5NMC3hKtWtm+987PxM/NVamPzH0x6MqKhyv64EzCY8Ex5u/vgqg2KcL6xsoWu3ZFITAwAXXqeOD0aak0o9mjyLoDCZYfPhyMFi324Ny5/I5X6674v3VWaGiSlMd9F/37L0XFimLFiXffrY6331Z6WMTnXr78toBDaKS5r18vSkkzF/nbb+rjcWIMSvd7C9AAy6yPzHM+/viC2e9fj4ZNmvTjVfuw42i0irZW8P0UFVjm/kMp+GV0JEgL0JN9O3G9Zj3gbjYyAi+j/vhBkLdfqafPI6KXGiyThv23CJY/rDoXxyofw9at5IaJxrw0dd4oI870LDCZe8cOpe79CxqsRsDyzmWHUc/DFVeuReGVl/rDlWq/KrDMQeHkZIdatQweM2tbHh+fgYsXn6B0aSc0bGio6Wbt9YydN+cVZ3x2QCkv+RzuUpRged9EwGOxVWCZ+Y8rVqwQhOOsMkVkmbVxW7fOX0uJNBFGtpXR7Lt3FZFB6aZhfcLy8nyLTywO750mCubRsx2i0eLnAZZ5mz6K0hO8B3Nk9bR8zADLe6pcw+2ku7jaXV0AU3omRmp7AG1tCw+W+/Y9jBMnHuFmTBc03PsaTnfZKGzsK7pIgLOwYDlZcjpwE8aIvbm1jPmoGmCZOTFkJDTYtRkNt+wBS+WRzi/no59Y/zXavkFeoSQ0Jv1VUK6WEwsVdZa/HyJ6kD6sFAZQv4a8YjVYVjqZSgJvfDQFp59cRdjEAyJFidETKcdV8zthFEHeGJrjYJAuYo5wEIdC1bt3Uf2NNwQBSLU9b7DMrqFmv5Y/hW1hZPynIz9j2R1fdGzeGPUaiOMqI/MZHBycZKHbfM0WwDL9Z/QDMepDNMEHVTvAlKq5xNae91G+hK92ZJnnE6UP6wRsOIQE53BRDI7vnBlPzKlUBo/aAG1nvoETXdZj6dv1MfYXxiitt38aWGZXMDvC0p0Dc+unUOtC0RXmguWtUQfRz18/j7IowHLlypXRpEkTsQSfNC7l+I/x7Hvr321hzxQiy7wImV9iBkY+sLxo+hFULG3YmMdlJKKUozsI7s4F/Y6mNQfg5s+7UWy3jrYIy/Ap6Sx86TJG9AcW3F6FKbbviOWDaCzdpIosFzlY3iRVkTDolpnVjUUClleQSDII5Wp4Y1s7nUuEkQAAIABJREFUUtZES8lKg4t9QYcD2RO+ziaEYpVrBH3cCiHTadMuYfMFsbwp7dAhMQr966+hWLcuFH///Qrc3R1QqlQxvPzyfhw5YkGU2qxe0z/o/8Cy8Q58551T+OwzOkpj8eeffwjBHWOWlJSJJ0/ShUNcXe0FTCLaMyQ8eoQce0+UOnkIoCCXry+ys+7haQKQlpqMO8F2eJrsgF6vmV+L+u3Jk7E6NFQQ98J33zHyAbfERAwZsh7LpzUCJvnnr7On0XijYJlONe5vOYdoWQoQ7hmOSumV0KVLFxygkrY5xuAJsxjSwxGS4YOKTnawpbito6OsbAKjYPnrV/7Cp/geuVS8/ve/gc6dybnQvPXkyZPx8OFDrFunzCAyp5VFdIweWOblhwFzZyzHp3XexOPwCBSv1wwuSdw1GyLLRQmWeVkO0MWLbz733OUXCpZDvgQ65I/GWvz2CgGWea9vvvlGSNy3ykh/zQCKjSgmpBSwnjMV80ilJchhbj5TDFgWTTaWUcqjThNcce3ixpneWoYI+H/KvAuthumBZR6rAPBGn4kRLS56epFlJb1MCZZ5UeIBA0Mn/210wDJLUbFUFy00KVJYnJ3tjNS4paZLhcKBZS+vTbh+vQ98fXUiEuwrNqlg8E8M1ZgL/PjuOIyZfMi8YFXqlu57YJSNUXRu3FSR5Tubl8PlQQYce72BJ7lxSE5IEDbJ+cCyWriGwm1Mmc8AjvecK1Bw2y34FGBgQJnc6wB8Eb8EuRnAbL8J4vhT2Z6dx9DzvJRpTL8mI8zMbWN0kJTfUkDi5UgU+8MNTr1LijTHfAmUpr8oc8AyryLooHXurJmmU1iwTMF3pQYNt+NKLpBG1+R7MHMqIsladhxmMpdCuG6EhMSJJkjnZ7SmO5CTm4s5gctQ2dUfb1RUVFTg++Yyw5ChVvFnXnPDBqB4ceA11o2S1Oz57qiFoADL0Y0fYPmazUIE7+qUtwoNlqkQyhKQrFqhay8wssw2kHluRJ9bt5nEVIZCg8CPtzeinkc1tC9jPO9x1vWlcLB1wPQ6mskFOPjgjCBcNbYaObqi6dXxVjduyMQvsCmiGNDjUyA+GjizFkcntUH79sbrzZv+Cp//EdStpIu/tw5Y3jYnWByzGvbV9aWYOXCsOKcq0o+Ej1TGzkx/5HBXiEaO85mNhpdrYlSVgfjS7Sf49fTGqCoDxEoGZAL9Q8Eyq3dQyJZqv+qKMQW6Ryuy/JNIcU9un4rY9ATzVdyZjkWHm2yqJfOztPw5iUrGZK9e5dCgQcEgTufOB3Do0H1cutQLjRuLOXIEy1SeXr6cNJgXY8yR/e23u//fRJYZxT948L7hVUrs1jt3krB6NRcbgxEsr1ol/Z9aTMvi15OIhMh0OEUEw6miJ2IyUuFcogGcigOJjwIQcTsJjqVqo3Ezy0Rb7927JwSdONe1oTAXHZpTLmLBgqZiZR2ZrWKkvcMPtse6zozSaZhONR3lt2DzzMY6sGykTdpg+cQuBNatKzA57evUAerVA34TqSDp6eno378/wsNFzxSprNevXxcABkHHf3QxYEk/bmbVRlrqBiAnMxO5tixgbS/WkR49Oo+GXdRgmU1o1GgXrlwpmnJUWu+wUAJfjwOBo18CUaeAj7gSmTDS1VdPAbpYK3EpXd8MsMwFiECDeUClS+f3oBYKLLMJBCd/iDREsiMIkrlxfPDgAf7880+hjvPixUqZR6ndSlAZKAnxcAfNTQEnAD1qJk8vKrBMCjAT29RFPnkPpTKqJWCZytBM/VLV2mEkZNAgkeJjVlpFeWB4hxOYP7+pPtg1McS4WO/a1Sl/KgT7mmFCRtv4/MaM4NMUWpLPZ+o9oxusdkWvu7kpVwxEce/MBEIFDTv+fjjcR76H+B3b4WFfHGvX/oK3334bx3+dg3ZvKnaFHCvc2ct7TVLBmZPK1JjJQOSW+yh/0ze/sivL8YaFCpR0IcLOHG213C0BFh0mSiMypROBqK8FEHXjtHY5KxPdSlEjMpDpX1DqzOidZgwsE5qZYL+D2X/KzCexkrVoDPwUJqZqDljOi6xpPSDXflbXIFhmPSxxL4BPHi/At+MZ41QYafSmKgVyGf1kFPDVCjFvkGiRmnDUdCBqkU2+L0kBRRBZ5hzLMnxGv20m0tIxT6XgF2BFBZbZ1G8CV+iCYEsepdm+gbjQzTDqzQHLMTExKDd0NjAsfy2eD6PmYtFscycoS1pZ9McKZZaZFUI2O9c4RnS2ArtaHECn6t2RkHAf8RmGQrkU/6KNqz4UY14TBSEf7HsCn0RFStJg4IO35uLXijsQN+ssbK8bwrhzbvwbn9Wlyo7KdMAyv41Zvzrii4MKDoms26C8BD0p/I6U3yHFLrW2PAT0VH220LiXIJuIbDWjpgbLDPhx/ZEFaJUnc8LlxCubchLk//0NBMYZ+OrbtkVik0If48YNbgIsNxsbcdLJzX1LUEymujWBq2VgORepCQnItC8Gd1fLs+wJlkkTZmS7alVjGyvLn+9Fn0EaO61mTXfYUVJZYdeuxWPAgCP44INamjnBa9bcQbNm4vczeLABOArvNjiYZTcAlfCy6efLQGJGNuxz7yMiKQNxocG4Gf4UNb3Kop2PJGb18cdAdDRQrhxaJU7AmTOFp+AvXBiIyZPr/A+C5XbbYLOjocDoK81QtMIYkSOoaNWqlUC7Xrp0qVDjioC5bl2VFL3pN1e0R5gEyxnIsbWFvRIsU8jkAnClftHRsOWHet5gee+SCeg+gaoQVti3PsCEUCBgHdBU2r4yJ5bfs5ZQWlGB5aQYYOc0YM2vBUsRSI/BjRw9tb169RLGmNKKEixXqVKlgMo7nT8FNpDkBzKXin3AXQSFa8nNZJTTHLDMDScXaK3Pw5LIsrlgmVRO4lx5nTIWWWbnsotVugzWgGUiqnHjzuKnnzSkCs0YovSkxseno1mwlwgcaFy7uacyp9CtJWCZ15b7idRo0+X/xPaowDLr+Z0/dxytX+qIOlM+AbZvBwiW14lg+dCKT9FplKIAJSPGdN4RaMlGcDRC/O76HBuHHe0ZblDU5CQ4V0ZpKDAqlnc2buOAsSNmYWm3LwQ6ZQGwTHlflv/SqTPDKC410PhHPsScTFkBLI8NRVvv9Zg5M38hWGYZKjGg/ABy+VH+m5lqoptGNO17piE62gmn9u9Hld7l0KhMXdgl3MXOLYno8W7DvIiwuoM4W1IzyJiRgELntaaAvAxaualWOm8qFCxnUeAexE4K/PTENQFh30Wh+bwlwMwVAEtyy1lA6o6iRAhRvC9w+8weePlXR6lyagkoUwPC8Pv/Elimv4/QQJmX/58Ey8OHD8evbTQYdttmIHevmaVMzH+Vz+VIASyTG0/BJ849Elg+VWYBPEd/i5Pbv0MzH0PkvkFJhbdV+pjLvN8Gj1oZ6rbKH3JEyj3jEVSez6FNH0VhwTJ7R12P+p8CltmvzGxSRoXliZDiCso0jwaiJghptbKtXcv8KtG8vZ3g42NmjriREbNjRySYqxoTk4bXX69oHVjOTMaJoASUt7+Hx7WbC2yMpKh4uPkbPNK5uVGITfOElwZD4b8ZLDdsmJ9myHd04sRDvPlmZbi7509LSEvLxoABR7Fnj3bx8bi4dERFidKcDRoovPkcI4HewJqH4l5C07KR/DQYiQl+cHFNAxzi4WBTCy6ud7Dn1n10r94KKTnpQI0aOBgTA4+d+/GyvNeuUSNP0bpVq7/+J8Dym6en4tfWWpFUqfNkGraRb0Mzslw7/q4YwqYM+CNDsYLPPxel/I4cOSL8zijzTz/9JEiCz5s3DwMGDAAByH/MTIBltis0LhT+7v5wXLlajCzTSGmZDNSuvR03bxadG5015jjIO3QwyI8XVd8EHvkdNrZ2qN2erkkzjflHpI8yKnLxU2BVV6BCO+BzZ6DsJ4DHVWDYLoC7ZLUVFVjmdVe1Ar4+A4haAwWMGzmWctKyogTLaoEv3u/QoUOIi4sT6NmCUYGajnImmDGiy+EhAxXSwwhkTEWWqXDJjYdeXXcp2m30LTIgQcRCSq1WZJkODtZBZHCL87WaXkzwqZfeIoHl6wm38de9E3jNvzOu7TufF1lmiSQ5yqzbxiiRpjrut0KC5dnpaDbQK09h3MyRLR5mKVjmOXRcE73Ry29gW+rfVgWWb968AX+/ssjKLIaSb/QH9v2BJzEPsXP/cW2wLF9ZXaaDPkmy/xlhZpSYplc6it8v3yfXWB6jZ28Blfu/ghvDd+LoV5MFMas2Q6fC2U2x8CpFx1TXIR4kRlMHNUy9Ezm1e9OoUYLGgNKIAcnCpL9d6YbVGtLyebGhoXji5IUafko9iXgsXrwPjZpVx73Y6+jZeRgSIu4iLfESSjcYgpI6GQOc/uRay3rPwXR27qeJXQuYIsKb9xsfRE24IbiQIkPlyr2MgNDtKNXTXXS2SDb96iLY2dhizo83gKUrDGruZD3QQaf0KjCJlHNwBeBhGPM/AO/K5niQtJ/ynwiWyVQn4LW0hgb9PXTPKckhzwssM6OUPk9W1NEzzpevH7YFmohlCWVrf/FLHP25kGlMpj6+IvpdDyzHv3Qd2W27Y//etYjONuS9xmeIETRnO2eRhn0L2BNzDD39dGjn3HPJ+wxpMph/k6FhYOrOdwwpIv9wsHz/PjBv3kSkpKQIZXGMmjqyrKVEOBqYX1nce2Rk5CAlxQCOZ85sWCQCtMbayPrGqalZQjR50qTaAlieOvWSZZTorHQEBETjWdJtHA0NQaVcH/i2aYE21csh8OglXH1yFnFZLTCifyO4ORbMa/9vAMvz54vviI6FtDRDXeB58xSF5ejkz4FQM3r79khMm1YP8nk8l4EBWr5zlC+HznwupmQNilO+aMQ5P3gDc8Nx9fVrqONdA7cexMAuLRCJTr3R0OUegqOyUcXfHUkJMchMs0HG1t9QPtMLxbgusgSTbPPmASdOABUrUuGtwNAocrDMOyjKNOmNxcXXPsO7tafCxUGHWcC9sAYBVLjeZ0D9ufVxHdfx6NEjnM24Ae5tWVucgnm6xsXHQJYpcJgmWB5awV2gv6rB8sSJE7Fr1668UjLkpickJAgUFNaIpfIYay+z6PR/xPTAMvO/CGyIe7a8jisPriDY4SNNsHz2bE+UKKGVFGndE3GimT+/MJUZC943NycHm2cOxODZUh0kc5sm16PeWwKYrjEqrm8A6g4TI6Zq4MCN2m9zgcbvAi4mBK1MtccEWA4ICABV11meTG2WgGWSIjZvFkqZIjaWsj8SBbYL4F/ZH1OmTEFxlWeTZX8o2ETQLIBS0p6pIsMsBHVI6kWCZdKROScz/5HjXMtkGpmVYJmXrLarG0J6i7qspKlTVI30MnUN6ujUh3CwtYe3k1T/SwLLE/8wv4C9+hHCw5MREvIUXbroFYU2MbAINhWMZ1PDMO93BnIZPqVjXhni1LsA2QTMB/YDqLhYtiyQEGGD5MF9sX/UKCA3Cz6+/gKl//SmhWjYfQRcS2p8M6zGQAcHvy3Z+G86Zqifw3AZ84/VAv2ywiv3Zty9M/qjVc5Sjk7WAw6/+zlavPUBXDxU+UcmwDKjdgx6W2LGwLKx6+TmZCI1NR2pjx/hj71/Izo6BR9//RFKZD7D8c1HUWtQN5RVTM2HDxyA08NMJPSoghpulfHo1Fncjw9FxZcGobF3/tIa8n0LDZaZa0k1Ka65ZKddB7JtsrHlxAEMrqCtBN/j6Gj8VXO5QfGXjeF8IpOCUsYBXj+JhXzJOKCzhI4tjmWZxSqB5aSyKUiNEpPzCwOWeX6NGjUwdOjQAtH/vHdE3UhGvqS105IxYM2xRQmWZ1xbhK8bsIg88HXgzxhZ+TWTokgumxvjUb9T+USVLsYFooSDC6q7GVwneqV6lc9cus0gPOn9HZz2z4Hjpd+QPO5vzHE7ZL3ehjUdWohzqA84Pg54c/FUbK1zECn9LgG/5eBE3VUo8+bnOL5uHUY1Zk2j/CbkLDuOFXP1OU8p82qltNe07GeIDU4U5rUzT67go8tixCeq7xFU2NEJEX0OofbuXrjWYzsc5tlr5ixr0rD1cjzUkWXO8ayEpDVnslqCRhU/va68cgUoWTIWlSp5GU9pYEoqRYmUnjotsDwecFu7AUlJuiHDQrxV06fKYPnw4QcYOrSSAJb79TuCuDhzPMmG62enp+NJ+DXc8HVDnXQHXA5Oxytt6sAm7SwO7H2GcvXuwqn4cFTzK1h95l//CkTbtt7/aBp2rVrbEHjiJdh6lTGuCSOlxzEQR1ZAVFR+B5rQY3SqKr8T/l3JJCMbSSUMft/bG75Dg3Bk7CG0rNgXzg4OInVasGTEvtkLWeFZ8Cjlhqji6Si17TxKeRkBiuXLA5Hk/ue3ogLL//53MPr0KS+m6JkBli8+Og5/18rwLq7cHCnaZgwsM4vJ5m2sxmoBLKtTOXW/Ag2wnJuVgLOBjmjVoLi2wNeyN3qBdWjDNmyAR3fDBkBZboe0a26gGXGqUKGCIBYSFRUFlv2h0Nd/xOiFlNVmlQ1QgOW4tDi4F3OH3YqVmNA0FkuazMiLLF+8GIudOyMxa5ZWnR/rnkgXLNPhSsqzGcnu6junJDzGgztXUaVpF8saRUYHIxajpgKdNSgJKY+AzYMAp6PaYJnf4vLGwOjLlt1XfbQJsMzDyVSYNk1dedJ8gS/SiBcv/hGZmUBKChAYWLDoulEaNnMGSaTgnps5rVzo1cr83EQSrDDyTJCjZ9x0MseV41DLzIksWwKWySBQt8lYZJmhGWIolU/HGFgefmYaJtZ4E01KSXXoJLC8NCAYY8eqEqAtGC3Nm+/B+fNWlowguDBos5l/VyqVc3fIMKpKCI1OgeSsFNQsoZAX5YaH7zJVBMvOzklIuvcUVYIjUOzVV5Hr7oEHDx4Kzh4qqy8dWQ9jVytdw1LT6PxgGJNDUwnyCYzo/GUUkxs35mvL4V16m9nlMgOSKXskyCjlgOUnJ6AnOmQU50dgVdBLeOcnlUK1EbDMy3AYiTJv5pv5YDkB587dRUOfbBwPzoFXVhZ8GlRA4pNgPIivjfJO4SjVsiWcwzdg6xnWjqyGgQMN9Iyw1atx76UG8HJpjJp+oiba3ROHYduwBaqq6lDKrWe6N3WzjGlkGo0s80Jy3WNJWSoXuXiSHo/SxRROYnVAjbRKZV157gHkIbVyJbKGv4FfP+mKSndeRoedX4rKYlx6+W3STgGDwiehRr1KGO8qxjWfO1jmTegc0BHBN39EmHektWCZpB1u5RWCv1CCZebDvuLbGs09mTujbwTLob0PwMfZkGdrLVim03XDhg3w8fER5gHmMXNf9B+pFGJe9+c7SgDLnJ/eB4K/u4saJSohdXQ0do08h1fT3eGcnA707Im+x8djezuD9P6X13/El47jxRfCDb+06d8dcxQLS7OOIlDXoxoGlxf3lVTR5r9lk8Fy1Z1dBbDs8pWzuHaqBL4EsLzOAV8cUighcl7WCu4ymK8M6BO4sracFj3AQrDMdl+9GotGjUyAZZILOfnIxvmaxBA1ge5n4GDl+0IE+aWXuCjHIBV+sE14gL1rTqL1hwOErKnnZQTLw4adwI4dHQWK8Lx5jQXA/N57lvE90hMTkZJtAzfHDMRnu6JEsUzAyQ22sbFIdrZHmo07SmVnwNm1YGR50qQLmDWrIYYPP4lt24xxOJ5XL5i+7tYdIbD7qT+6HgiAE50gTHXTcrQrtWSUl1WuD/y7gnH06umx2DlNv47ZpUuXBBCYPCoZA6soyl7MZq6gaDktGiAtozhc3MwM/OWB5SwkJcYiJwdIiIvFnceeCDwfZ1adZVO9Vq7cH4iOHvhfBZaznz3F2ahMvFTNUxssb574liDcpUblpGGzNmOdOnVAqpGnp6dQKkppVMOmMvb772uINZjqzcL+TiqcSmNFuKQCLOfd4v338a+JLfBOlQHwmO+IZ5+Ik+68b65g+qy2mk5Ha5ongOVKTcRi88qalfSCkr5HzFoQExq91YK+ZTBlu4Eeb1G76AdYNBPoINbiy0AaUiPDYFe6BjIfRKHUuipA9RxtSio33SWKACxHnwXmlQHerixG9DRs7ty5eYIZsvOlTJkygsIu1bDv379fYOMxZkx+6SDlGLS3twfLPAiA6FVRmZM50fQ6UUiMwPDvv//G7x//ju7u3UXhDSoNMdKjl2ZG1hgnSSZYGqFvCI/HUtj0ZmsZ3z/vYaxsBRd41l8lc8dUZJn3YFBeKRDCeVTMoihoHEpUTVJVUTEGljWv0xZYOuRFgOU0BD25gxqevgiMj8eztGdoWLYeHPh81oBlPgypr9xQkeau6KeQpAihxvOfbRWcHxVYZp1tW1tbYP9+gOkDnp6C49AkWJY7kZFh+p/Y/7JDhps25jLzM5UBE/Pb+c8fPkTpCjXR9FXFHMuhT2eHmmMsA67/AFiePXgljv6ev0EBAbeR8SgExa5FwumDMcCeLQh/4oSXRlXHsb1l0b27K8LC7iA2MhqNvZwQ7NcYxQ6sQ0bnN+D15A5K1yi8LoY5Is8M7rNoHIGYnF7+Ph1jZOdwc0MvAsEy5xIa35XSjIhM5x3GzTMlxp+uxN5+19F9wmIEHtmMWp364ej9S+g4ooXh3TNl5S9g34CT6ObbpkhEvkxGltnQFwiWKTa+XT+FXmfyEv+bbgq+K9mUYNnoiaof/x3CSVa0e2mP8Dg9Dl/VG48yMoNGCvrLkgp61/7sM9H75cCIj2S3bt1Cv379xLrs/3ATwDLbqHTYDAYy1zxG7d974kz6UEQP6YOTD06jVokqCEgIhq2NLeIzEvFlvfH4M+oAfgv/C3vvH8fwSn3wUunGeUrxVBnv7COGmSNT7mNB0EqMqTYEddyr5kWW85T6mX5EVT41WB4BzIqyAiwzSse1ms7GIgLLsbGx8PLywuP7uXDy0SmuoAbLagAvj4efgeShWTh8+D46Nn6GCEd33LuVgC7tqgNBBxHp1RnlTYkGFnJsNWmyW1DEdnXdgMuXews1lylO9c471mskWNIkguVFi5qhWrWtCAmRc5IsuULRH3v69CMEBIj05QcP0vD4YRKGDvRCs72/wHHSQpEVpFUoiI4ejjX6yq8DOTWTkcE93L+zkfAkCOk2/rAtlovSriXhWMwFxx6fw83EUHT0boFa7lJKK8sfhSlKfVy7JsCcBfR7B5iz0Jjuj/Xly2PQ5QOITnFEaQ8H2GRm4M7kOSj90TgsWJmDxYv1cghNX1s+4r8NLN8KCYSTgweCg4uja9eS2mA5j4atqlFFxWsqBY8aNUoo4aOV88mIMwXAzFLQNb+fzTtSAyxn5WTAZpMj7r6yH8gtjpiY4mjboAlsx7wP/Hsx4m9dQdL88nCZHwvEXcSadZHo9/FoVPIsmjzjBQtuYMrQumJZm3Yaj8HopF7EUePws38uRsv+Ooo85vQSwfKPC3AzsSTia1ZG+FlXDBwQhz177JH0NBfDw7sBwTnabbIWLKcrkOTRmcCVX4D3rwE/VtSlzS5atEgYZ2QsyEblaqWR+i+AFMmmTp2KGTO0qAWKs1jTkRE7KcrDOpix92MF8BxwOgAV9lYAKOxJMR2yzESfgr5xs0x2QGHAMgE8KbemnID0XLJ0FMveFWTMiDlg3NlzI68GywSDfH9apgOWuQHgRoBGhwKdY0atLbDyrRAMHlwRbuZ6NFUXZKmKvXs7CzXP9e0x/g4+ig5V+8HBTnGctZFl+UYMiHNRY1klvVI/PJaRXPKTRe0NzJ49G3QkZu7eDYdWrQqA5RXvN8e7S88IGgNGjWwG7lKVAqJ06DM9iiCNzjUm/Er0wf1LP0bXsf8yXJI1tUnBV6pjyZvdJcCqYI3IsrqclaqB1kSWeQni/tdXrsS776rBcgh8fRPhkXAFQY7vwj/5LJzsQ3HD7nWkXtyCpv36Ydm8b+BdqSM6dXKCo2MzeCkEdTX7jxEw6V2AaVekgBpRtTUHLDPow0+MTHlWiKJ0gZUF6/RfOUPw1BqIXglI/SSD5bV3dmJ3yDH82VXhpCETWEoTLbQidnY2SwLAxs4OuZcuQQglaOlEcH2iU7Dw2kEmJlLxZ36CJERYamqw/NX1n/BJrZFwsc+vxpuRk4ln2WKuIM1/e/6k/8SB9FwZN2NTqXwmywi98UZBPu/WrVsF8crnaVyKSForjI4wy88zOOzWHVi3dAf6luuEEm+4IHdtKtx2tEfgo5Eo+cG4PFG1y3E34e7ohl/v7hDActN9AzGicl+Mr56fTjzk1Cfo5dcBr1foIeTr08pv74jIvodx8vFllC/ui/JzfMUPjkawzEvQ8UuHs2xaYJnonntAtQAzryWLIijprlovgSwezu0WWrdu3WCb6IOfz6zJl1WTdxkdsNxk3wBc6sYNgGQKsPzqq5zMshBwNQz1G3IhCEdkpAfKlzdCp7Ww3VqHy2CZytissczI8scfX3hh1PCiAstPnyrrLwKdOu0XnsXTsxjCwiTPs0YHKM/z9xeV8JlXPGaMxJjj9JGWiojYB6hQexngtFDcd2mJoVN3gulQtGXAszcTkJzkBBu7OHiWkdPNnuLWjSBU8K0CZwcp0j5sGHBcZEMOH1MWPcd8hz7lOsHJzlFM5+F6R4cLgyDaGUcaT5aLjOx0ONg9xZ3HibCJO4jIEr3gHB6NkiVLYt/mzfiwSxegm0QHSRQ/lokTrU+tUzYiDyybIabF817e7o8jfUlZ1DATSp1jHcdiWaboSDAbi3KO4V5eKmB05VYk6lbxRW6uDRwc7ZF2+jwier2O2vF3bWxulqwkaK60zI4Vijm3aKGcncQGk4otW8OGDdG3b35BrOXLl+Pnn38WonYv3AqA5RycursGrgn9UHWaA7AtFYlwhG9xd+zfvxTHvNPxTe2RSJ7uCtfbYp3L2SG18PmtQpZHUjx4UYPlQytmoNOoQihq8vv7dQHSvn8FAddSYedaDnXdA3H4fmOXzRVZAAAgAElEQVSUSTgJv3MD4WsMLHdZA1TuBJQoKAaQ99i/qcplNZGE1HhAmTrAw0piTh6Hl4J+SkA2ciR54kB2drZQ85jCGbI1b95cyIunkByNrAYnJyO1f/UGIMGGYb8k7oI5oXHjyh0CeZoELUp5Vb1r/Q+DZeX3/sqOkdj/qkij0zWKc55gDtdviI+3LMdJvmbKvbv4as5tTJhaCT5+1ZGb8wwPU5Ph4+GVp3DMfPJOnTQUJLnLZvRPwUyyeA5iyIjgjBkOZA1oGcEDjyFLrpUIllkRoF1aGvz69BHAclpaGv766y+hzN6juzdAnQHvKsZpoMKtmD/NlHFlORFuGPkZ9AU2rt2NoavFuVVzLiDIp4OHITpicxksfwBc7rYKNVr3hktJRd7yCwbLkQEBSPMtjcoeDxESUgbF03Yi0mUI6vlkwN3VXaCrunj6oZQGPa/Aq+A0wO+Yew55ymHXaOUCKk42ByzLhzPayT04iUFBFg8mM07gMB5SECwHxN5Bw001RRq+jHqKEixfvAhMngybo0dFobULF7TBMn9jCoAh4GrGQ1l/SFGBZbag/l99EdBjO3ofG5vXIEYv25Q20JkI3Cw1uqc+NnHSt99+i/j4eIGxJBtB8ocffijU5S1KI8NfqZXJ1ZZOLvqMCmNCmWUJLFMYp+eDVsjYmgHfem0RmzweeEeqn6e4CetSfxe0BqSvX1SU3FK2g8C6cSl6/fKbLlhmMIE0D6VpgWX+Ti8dy11Za4UAy64OPlj21RqBfFcgHVoHLJ94dAltyyjyn/KBZS9c2nUUdZrVRLRjWSSfO4iHJcuja0vrhf3M6RYZLHt6bsKAARXw6af1UacOc25fTB61tWD5228DceyYges+erQiHewu0L6jN9zqOKBy5T8LgOXevQ/ldY3yPNakFky5pW2agsSacYCjL9xPTwcWLhRZCkcIzO7jQRKQ9iQUlSu3EedvssRoy4ATAy4J5R/9i/sAdyOQ/NlnyLHLQLZDJr6uGIuFjeiK4964BSCXTZ0HXNoVaEh5476E6xzTsfih6zEWC7zsJGy5tgStq3wEV9s02NlnIyunJNyd7AWNnk7r1wPcf6vmp6ICy7//Ho46dTxQ95SHGHAwYYUByyy9aLNaxKrWguXbl2/DycsGl3afRMuxI+GuBZYfbRMLSquN0RNSWXv2FHMKt23bBpaSqlevnhABDAwMFKPKIbnA9+OBHwuzazXVlTq/E8NpOSPYbwr51VWhf+KdjNrAnDkiSLrJ5AJufAPw+edmbGrNbJ4AlqfUFal7OjW2BSpffsV53auTgtn9A3Pr3Ohcps0CpKx/GVdS/VHe9SGcyjcQ9v2CbR0GBH0NtKkgtllpjEy+eQWwdwJysoGHioqnIUzckKyf2JfKiHnypmTcDb+L+/fu40nJJ3kR22H0oCmMAJh0a4Ll1NRU7NyZv2MsEfjS7UQ1WKZwF6VUZSEQU9Fk5YXld0dXPCmVxox6M1TEVNvziCzzHso2mQqHEBxq5F3LzjGzIsvstx5AyVesB8tIjsSUqbcwaXoVFLsWjKzIy4i78QgVGzeGU0Ishl++DN+NGzFfVdIur0u5j9BIDzbxZgw/c2PGMBU3XHSgaO1LCJYZcSOofc0QWVbSsHlBsnAoimgRWJZbogaxd4FPFiyA21gXzPxhHA5X+xy1+rwG3+o6eQzc9LHuMh0IZFDNBKJGn8a94ItIfRqLuOg76Dz6G7hPKi+qbRoxukOJvS0xIbK84QhKODzOp6SeGLAfu+7loo63tyAwpRbYM/senOeJYIsBdfb0xsVuW+BsJ21R6YjTe3eSU14uH8x8bKX4P6UBDBq/ovaakYITZjdX98BOQOjPobhUvz4GyY5BMkwYFOH44ruTU6EVYPng8mmo22kIfKqaU8xL5+4sEXKb/MH/frDMR6CfaZziUYedFjeeG1rrUWose30MPNCHxTLp8v5X7woExnSilS1bVmDkkILNTdumTZYqAIh3UJLPGO9RFGQSMk+YNqA0ahAWCVjmRZVlzF4DRk79FJ/tSUSV2dr7u5q7e8LVvrgAlvudmICnmck42NGEo5XPpI4ss6PZ6UxTUoHlqz5r0fCBHLJTPHlhwTJTRYnjLfShMLKck+SDqQvWoBNZaWozl4bN89yAPh0PY8faWvjl7DXU9qiJli1V2vwpgTh1PgqJDjXxSpuKsM/IQEqmI1zyooy5iE1Lhqez5fyCTz+9LChxb9x4V4imvvJKWbRvvw937vSDn5/ldZMt+8rEo1u02CMocM+adQ1ffCHOcUFBiYKy9GuvkVpnsIoVt+Cll1zxfv0UtK3bX2QO5ichimky1IGoA9y9m4xffw2Fvb0tAgNFavWGDe3EhUD5eSq2tOo1MjfrKRLuAW4rFsKeucIvx2DTjycwuPYgBCdEoWRuAh44NEADpkf1kL5e4vFGccCZKwi1jYdblRpwGdYFaY8bIukikFUsCdXcKohCcEojkdRXDETkGfdq1CshU5vrfFHY/PnA1II5fkuWBBVJznJMTCpYHrT9Le//CrCceO0abpV0gr9HNZQtYatNw64Vp+DHK14CN85KlB4dHY2wsDABWJcoUULwmO7evVs4Q8CljC7v0qq4XhRvVucaZoLlAmdzz3m56MEy70MqR1TlgYUHyy2BvcOKACzze/DxByZpeRVygRubgBlDBAAf9wgI8xaDaAxU+d2/Iop8tfsceFnjK1XUXf/qSxF1atH15f5n/ntemSbFS2FZssjISJDOprTnApZ5gzMS/TZ/WXHTA5XDmwsr1W2tBcu8CwMQnPxMGTcOnHu1aNg8lwFdtoVmCVjW2WQomSRmeejGASU3FgIss90ye+XgQXKnCvbIiBHAGipdaVhhwTIveUmqn82FM3+ZYPGGemCZv3l54asPPoC/vz+SkpKsB8tCP0i5elwoZZNz3ZoDZyYvwsmN8zF5m1I5RjpQDbj4HIy6W2EyWObwlgtBmfpM5OFEZXklO8To7Uk3l50Tpm6gQPAdD43A4U6q8aCXEyiBZXlPSUzKPZTVRsommSg0plJY6lXoBIyqPAqLV67EgW3bRKaWHljmPRR88IMrZqBzIVhG9yKAshWlCfsfElnmI6rFi819N2qwbO55escxekwJA9lIhLWUIj5+/HihvGZ4eLgghGquMZivLMVu6nNQX5dEFPr7OCStNSGyzJNVYJmCb6teLomKv+1F58Nv47vG0zCp5nBU39Udt3vvBcHyrV578MnlBfi2sZaIjHaLCoBleS6XBQQUpz03sMx7MBakBiwmOpFg2TXbBx/9ew1aa1VPVYNlY4NcBss7jNQFDD+KsJwOuLBrNA5jJN5tFY+U1NroUPUe1u65jaTyLVHFLx3d61sX+Jk8+aIAlmNiBmL06DP4+efbguiXSA1//qYEyzNnMvcM+OSTOnltUrZg06a7GNzhLML6r0GVGftNguV8rVfsV4U9mIJx+EvYVrxd2XjO9GQbGyyk416KLOddW8HAhezYl9XaifWVW28yx7S0VpRtYzMsLH5j8VuioC5LSdHYHmq3nAGWnP//EyzL/Rf29zKsi62BKeVdC9Kw1WD5zp07aNSoEbp37y6UhlIaBZcoBEYjaGapmdOVKglpf4IvjLz3EubwWS14tetU0pc8lRRQ3oaOL61SyarIcoG7PQewPGPGZUREJOP48YeIWj1QBDjMS1SbOZFl5rf9CZz1tjxnedKkSWjWTJbPBWwW2mDI8CkGsJyZCuyiiobAWQBq9Eb2hSHYFwy0IlbtDRTLAWznAc4MatNhT8ENMk8yjmDliXTgoZjoc7xqNKLv5FeeHj16dD7qGZ0qLodcUNK9pPa7kvpn48aNQmkT2W7fvo2KFSvmo7YZGzUjz34qlP1YTMVzpREEkbops+GYV0JAUrAShulB+Z8AywyfMPzFMa82PbDM48j2IhDUMh2wPGLECKxdKxZ8NRcsr2sRivr1S6JhQ+tKyC1adBNvv10VY8eeFT2+ajt7Fjh2TNMLKuT30kNs3R5BvBOVguiUIOOAqqWKtGDhdw2wLKej1G7XDnZSHUM5ssxTlr3dAGN+sSJXkUrEDJhSTIrG5yNgYq7SWSDr0DP83WAKuk+Q6xAB0UHn4FejqZgjrYxOEk1Q6lkdSSa54wspYVRjbMhRLWZNcB/IT0f6/HW/j8MSNfRDPbBM5M0dvVL4XC7HZIIaLtyUDA2ya9V8R5mownmrsCVtST2WiC07Gx/Gq77S5pV9KAfVfgVy3sjB+djraPluA8vB8iEg9O9QXPpBjCxH3zyLVeNaY+bIHNFDqYws87mLCCxnpQMPrgDlWtkA1asDwUZgIMc/WTHGBAhNz5RmH/EiwDLZAgpelNA2ZuopVQW4JSCjv7B26tQplCtXrgBYVnKq6B9RLj8MjuWPn1nWiqIAy5z1KZPRQAcsv3MkHlujDqKff2fEpidg+tXvMKHGmxhw8kOjYPnsk2v44Xb+2HzPsmIot0+5jnD51lmcfwmWuWnn3k0W0uNB3YGrH65Fw64akWU6BOm8UkcW9bpPzSzmfMQJzsLIMi9Px3JKbm6BlGkwokhdQqWMdWHBMnWyY+4hIeYYgsL84e7rgEbtWwjZQfdCTmLTll2o1eUjdG9qnXa2EizPm3cd06dfLnKwzIjluXOsy2kwlo10dLQT8oq7di0rgGOWsJLNz+8PAcAPGybuMZs29YK3tzP6d0pH8tvT4Tl2mzZY5sF8BwxSK9ccjbJ4WZn38eiBA7688w2+f/lfee8zNDkKXwQswQD/ruhbthWOtO6AvzOz8U2tWsDBlsAihaaLvG/lWkEhLu6Z5YWU+IQ4RTn2qAmh9o28oJJ9ee1Imga8LoFl9hXpKY+eA1hu7y1iNVM6P9xqBS3AO7V0HG4Uuss/fAwD6W1ghs8MQVvr+++/F4IWZlk+LBaMAxsTUbdXU5TNfYyoixFIHqjKWVaDZYotkQ575MgR0/djNHmPyi0XEQGULy/w4t977728aDRzm6tzoVYa+fdUIVYaI2RKwRby3VVpsaYbpqOKLZ8ogWV6qXx8nNGhg2mBr2vX4oVaoLI9fPgMW7cyy020JUuao3JlN4OXkkF3LfE6c8Ayo4WNgbM3LAPLv/zyC5ydncEFm3noVCrfv2YextS6h04dpaidQ3FgoMEJEhLCWjoG+/K7/cDTM2h0pRFqBdXCmGpAVEj+nHR6VhkNJq2SCqCk6NPoaDl//nw+0Cv2zRJMeDrBaF1cgmWaDJgvXLgA5skrFUaNvffEzCTcTY5Bw5IaWx4GouQCsgRFBqxh1lDKO8gSsEzMrpdubklk2VywTPahlAIjtNcYWObvTEEjEFSYNWA5YW4GTp9+jB499JJ+jXfx9u2R2LIlQlCdHLI8Cdui8iehjan+OpoPnQz3w6fgaKuhisYF0VJcKk9ZVHSSS/oQbBHU7Qe+af4zmnnWy1NxFcKRdBwJkrEQRHsaNGggRJbxxDCBnThxAm3btrUeLPPifCecjriBk0OiBC/0b3FjtxnYENYLLfqNR3GP0gi78DfaDFNI7OeFiKR+V8tJkHpIRx536GYYGd7c6ymKaWmexeZt1APLqjZ9EfCD0LftyjQFqKnC340EVkChPq4JZIQok4lFYpP5RqqnImwX/u09VHSRhFe46ZbE0ti+6D8e4JeWc0WFahksHwZ67x+LKoP88f3s6ZaDZbZU7Cihxt0fXw3GwJm/A3QI8/7qd6cAy0d++QIvv209By89Ang27yu4H95oHCxzaaAejgl9OvM73fiR1oJluaIXr64ODKqXXd5DVSmvqJqf7zpsR9CpU/AsVw53K1QQRO9ls3So5p2o5mEzjYebRl5c8mIVBVimz5ByZ90oeCmH2MmceAVY1bMkCJa1LPjpXSRnpWJu4HK8U6U/dkYfRkyqoXoHc3Sn1n4XV+NvISZNLDN6/NFFrLyzBbd670HpRaVEPj3/cOlWa3YaA8tawFRuJLnr7DvlYLD6JRR8cjXzMu8IM8Dys+wMpGSlgrnhpGHPnnINvXr5o1EjfYdz8OHDyK7VClf/3oj2rw3G4/C7qF2vHiKun0V8ZDxKVKgKn3LV4GGFHlj//kfg4uKAdevaYN++GHTvftBisLxnj1z3V+yJZcvyO+SmTauHNm0U+hlmfIG9eom5xbt3Gxhne2KOwykuEK12xaK4R1fAt5mo4q82AkA6myULT4kR2A/Lmn+J0sWc8YR1hos5wNbWCykxUYKz0ub4Fdg6eKKsUzbAoOCffxoml8WLgaQqQq6y4PjlWqRlUhqUUCKSeT6FngDM6ChLDmE8gm1TRpbl81sBS4YUTWQ5NjZdwEejRlV//mCZWYX/j73rgK6i6ro7nYQAAQKh9xaqINKlKCBFQJAiSBMQQaooKCAiXUEEqUpvAgIiXXov0nvvPbSEFNLLv/aUvPsmM+/Newno5+9Zy6XmTblzZ+bO2efss4/LNtRH/VSAZWUSIp/iWYIXvM9etJ1ZZq/b77//XgI97EtryhQVNamGr00bwNsbfp6eEi2xfv36EuBh7Q7b/0Sno4SrYAw4ajNmZqOE9gan10JK3UcBy/zfIkVWS/UZWvPzU/mt8i8TJ1aUBBBUc3Nzha+vO6BdnFT87An4bZBF0563EqrySa+gkh4jOXpG0MMuMRkAM2rYN0/uxPKv5fEP2xIBZnazZMkCtk+KjY3FiRMnJOoz29ucPHkSW3ifFOOCfza2P1aNsUx6TLw7kCD2vaI2zEAMHUr+iGyk4S9btswKFLPNGOmoenWJZsGymFnm8du2dU44KsW0pjVYJrXduDWefHqCK6qx6NnLAMsMKlF5ULVXAZanAc/bpw4sq8N98SIe2VoNQeQma8E9BkHSN26Oor1ccLOZTqE1i/Uo1GUrs0iGx2phbtR3lDxj1rzSVK+9EvDjogXoVriVxFSQjJFhpqKUY4wdO1ZSZu83ahS8BVE6FSzHRkXg4G8/oHZnJ9OddPJI9RK9bTqwdGT5auYGXtx8hFun9qBUHUEOm2sRI7hiYa72+SNQdgAsc3czIkfEgHOrB2H9kOPJOhfJp9aAwKGnf8LgUh9LtY6ScVm1xB1TvjHkT1MRlBH5lK06DV4y4c+M6hPJsOJIAIE+m8sjsg1FLGC1jsckxMLrnnIi/ktUh3YH4mLj4bHaXWYAOFrWx4kaFQQcP46VxxaZBsv7fh2HNz90XqObAthD+43AuK3/HrCs5iu1j05auRD2Hiw+1mJcn+M4fOAAcuXJg6L58zvfklL0KRgMFKU86DfwGRYoH9ZgeTtW/3wNXpV7oDG7YZi0ZLC8CIjvkID193eh+bG6Elj+5Ogg/PLjZWAto1YW81tZGYlJidhVdwGKZJBz41Qkd3eRX7J2BwZi0wM5Kzj59cFonlcGPd5u6fD2jo8QEhuGc3XXyXx3Mhl4nSJYJj7fB6y91BXNBmkiuzyQLbDMnsb8/SU9DKkBy8XXN0JB3zzYXGcWwDaRp4C2i/Zi2bK0FYMzeesxevQZfP21hZ5FZWwfH3e8eKEv8qX1jXme27cVxel69YFtW5EpkzMLdcoRv7u7p1TfrtrVBgvw+qLWuNrrLLyYrNu/AXiuc6UasExlfM771aabpefTf2UVPFlXBFi3QaoEi8iYARFb1sOlRV4EXHIH2HnD19f6u8REHllefE6N2AiqAruz3yqzN83Z7RSwPPn0LPTvvRjYJxRHVwVi9yQiMHANrl9PfRuv2rU3Y/fuBv8zYPn24bX46bg7PqpVDIVDQ2yDZS4AFO1if0CHjHoOSvuVCzNnohQ+xYABAyRQpdqePXukulQC8VdiGrA88OQExCTGYQppuqT1EYflADJlWooPPywkUUFy5bJ4PsnS8RZxTXnYFIQQo+7W7X6tLo0v6MOoJ8ivZi/4q5qdNNJi0NTfqX2WN0yyDCRd+kzIFCB/nDJlz4tiVd+VKPPsNcx/vLwsfMWgoCAw41y2bFlJTGvTqfxA8CYg2uJiULRN7Vv8119/YcaMGdK9oho1gTZVPskKmCO0h1m8eDFq166NU6dOSYCcQnCvv/66lYK6OhkSWA7uaxPQMMPNekcGV2hpApbpW3KatPeIdQOkzDhjfKT57IjAVO84tsAytxfbDBiNg/xBRtwJ5Ix0a1ioRh9GC5YJrkjtMSJN6GSWd+7cmaw8zXvWp08f2zM0A3jeLm3AMk/UrdtBLK3XG5FtTmDlnS1SCxOPmKu4NuRbVK5xF8/eN7hpxDtc8y8pw6XjRfVI1ShopvY0Fq+IIFsFy/w7O/eQNsVMn9inWgOWkzPL3If9vJV5UsEy/7x91mDU7a72RHHmQdMp6GSWhOI3jCcwWMPIOZ1BlcOpsxZtfrgfWx7uhwtc8GOFL2UlIK4x9prHCkM2C5Z/ioyUGC3argnSoZKbuQoHHkN+oQJkbYFlJ6cvebfmwPG5F3Dk2RlUWFcSla+XldbxcwWuovRdRSfBxjpudXqyDNjOg+8cyxlMt/JQjkKw/FMksHUr9kdeQvUPBsFliat+Zpm154oAYWrBcmQ4cOH0McxrUg9fnjplXFP7P5JZTu0j4cj+9H/5KWHeLzcDoIrmJmPaUqkh2QdVZOHIAyeC8PPUcVg8X2gDZnQyxtD5HeD7K4I6Zo8tgr36e5OCzKC7QtZTy/pD79yBTz43HDoWiUDf0whBBTwIDkXV18vh3vGjiCjoBwSHwztHQRQT2gNqwXLPIyMw++FICSx3OzsMA/ssxdYlI5OBMAdFlV+C4a9KfgwqY6++uw2FfPMkt/BqmOtNSQ1Ya6PP/YyvvXsg/963sea9aShfO1BmBzEezzVBNX5+BgF/LOmM5oN1dCvsgWVbLQEdeQB0tmW5EttdMiFhZSYyyy/io8AgcC7v7PJ6vBNou+zvA8tUlmaNMI3lUHFxiZgz52py+6QyZaiIarFk31j8I+/b0ERE1asJ722iJJ39if70qIUx4+XqiWIZLQJnpOpL85RssfjhyDxUy1MD1bp/JYHly1f3wtO3GlyenkSY+ws8jciMGk3KwZP+ANthDhM+5gULAoN80afTGEx9uAW334hAYkAlBPjfQVxcTng1cUe67a5yBplGZrt6erqmcsvwV2tMzlD8TjVRiJQsE1XGhGwxe3Rufve7An8lnEaVep2Bk0qwmMdmMiAeyNZrOZ48ofR26iwZLLMkjCDdjrD71DPD0aesgeKuLRp2GmWW7104iDPHbyLIPR0a5M+LUG3rKNKwnz9/joIFC0riTCn43pxLrdSiJckozyZr4Og4EJf07Ik///wzuS2QON08PsGYXpuq1N0Wnb0ZFBPq9UgDyuMTAH+vzLIiNrsQkYYpqs4xRKulzlqX5KZ+mLbAMmtMqW8gdGmY11eONnaZIg/kyZMnUqsa1Uh3px0+fBgbN25M0euUv3HeCZbF3sULFiyQss/58uWTjkeAzWzZ7du3pcw071O9evUkRgCPXaFCBRydfRRh9y3FBx9d+wjxh+Jx9cxVCVgb2apVq1Bvbz1kmmI7zEsAHh8fL/X7/eILEcU4OO28pwyWGPVw/18Cy1woVeqM3jQYgWUGYwnyjArxDNS6VZEvs2CZtaSNG2/Hxo3KAuDgrRI3F8Ey/86IcgWvzAhaegB9sq/D7IbTNB/OVJyMu2pVw8kk43ee3wlRpIUUYQIkZS0QwXLIyJGI/eQTBAQESO3P1FYxaQKWOUbee8bJxG+Xwb1jpiYDMzuuFhmrgmvrYefb85GIJBT2VQRblLZfZmfPDFiew++0LbDMMTPbIwaZWCNuksCUPFZxvSYNlR9iZspFWWvthTFb1ZEipp2x6/4Ci0iX2QkQt0stWJYnCvhpK85XiUVgzRZw7eKOc1OuonS7ogB/V0XehFKO1IJl9RL4frPEpaJen2V1I/UanZkfB/dxlobt4GlStTmTf/S7SfaQGGERQOCGd+Hv5Yd99ZbI7VyIqJVCZGptUOTLrqn0e26oUJ6lNZsJ2B1An2OjMbWipd9iVEK01KYpj3cACobnEQYlx/hUvblzFy6gdElG9fdjyuibeLvHeyjpnwEuiMKOqaOwy6s6BnVojIyaftpS5zlxTHzXyOp4C3hesxwWflMaGTLVwy9Bm+CVzgtvBryNKiG3cCt9HPa+yIyPilbCk5gQdCpokRqbcXUZSmcqKpdcMJ6wqjJCWh6WJcYZxGTggTFFPbFGhZHyxzgDsMwDasW01Enn6f6hYNnquXjFYDk8PA6nTjE0Itv06Zfw4IHFn9y7V+m7a/fhTblBUv4XODfnFAqt/w3pp1hq3ZKQZJUdXn1nG44HWzjKe+vpN7tmsonPfCYPMbOUiLgXcRi/bxpujfwdM8/sxd2dixF1OxNK5iCiImhXAAqf35w5gTq/WYts8TvOchwR04uYhkGaVk5MQGp2Eb9rnBpREp+BWcYrCJhl/TPl5imlGGqAiUwMFrLTvzUynoexCLoC5csLYDkJ8fGxSOoIVF27Fu5FfRESFYPLl/U47uYuNBksa3oaG+098eSX+Ly8QT8KVrvRpzXQGjpW5hiqnauGOMSZ09tRB8HggjLXDx+ehr9/GXi8CEPkhSv6mWVmHAnCwsLCkCGD8mCq2QoG9KxFiuWJNrCXDpZZYquWMNCpMOo7pgHLVsMlWCaFjiWQLMhXjRkpE6WX82+sxkd2lPMMJ4hZSd4cUf2OG/MF4cOuqSUkkP3555+TD8ees/wYqyZm7wl++/btawWKjx07ht27d0t1loUKWVcejhgxAsOHD4copkWwTHYBI6YE0O9Pfx9+T2ReWPpl6eFWRkir8znwBv5Y+geaN9d/qVgD36VLF5xueho199imGf32229o06aNRBenyJxTRqEeLhZcNFRngFKnonDTqwDLXCB4uULgzup6zGaWzYJlPjvMLqvl6PbAMtkgOgJ0DoFlfuirAI3zpx1Y/mpSHlyLuIMGOWvAc3lZLMATl+YAACAASURBVC3dE5XOZkC++g0x9dlm9CmWdv0fr088Ae/PK0iMxmRjWR0BHf09Xh9bg9CXYOCNwayZwPjx45Nr6XvGxyPh009BJWhm5t96Sy6+TStwIx1MHRODkjQG9RibIi1M8G2YRa6UtQyyeFqCUmzlktFDU/PhIFim5Ia9bvR2wTIVQUl4caxszXJfGPQhFVtcr8n0Y+TfDOJS+weLYMCZBYYZcKpFkeruTGaZEzUiEhi+FXEd6sPDywefbfsO1YuXR90c1eA3O4OlJ5IAlmMiw7D4i3fQbYZRsZy5i/kPLJubJ3ErK7BM/+MmEPl2NHzcGHFXjGlnBYM4ApZJed78YB/ePVpbdgQFsMza+ZFlLeye+MR4VNjcEnvrLobfswz6YHn3fPxwPB65i+RHq3KeWHTaDQ0qZUJk5mLIeu4k/sqZDkGP/VEtPg7F37D2B1KAZemjDwzc/wNGDViLJ+uplumKXD7Z4ebqBo7nwvPLUv3t3idn8U6uarj94oEk3KXaghtrUCegksSu2/XoMHKk80dgpsJy+R0ddwJlIn2WOYvtK/l9rAusXtgBDXv/BO+MBvW8/xKwPP/ZNXTqVBiurlrH0PHnVbvHgQOP0batHOkNDMyEOXMsaIqCWZ6eaaTmlz8etzbfR/6ZE5H/LUvBsLurG/bUtQBifp/Su2siNXiE+7efwzt9YcDvEfA8EXWP9kfe9DmxtqbYtiwJiXGJ+Ll2Vuw9GIqlyA3XnwYBov+ZVwEo1KdhQJzfCH4r6COp3ffo++8WZurVCH9bTshnXiyzEr9rnBpmsAW1bvnmQQ6mqqZel6q2TbYZtXn4/0a5CxEse+6UOuVEZU1ElFsmJCY+BWbG4uDxKyhUsxiOHcuIzp31KHnmnsnHj6NBAddxQyrIc21Heyo1YJmtULPXz44neOI0WBavKlKvz/K5X76X6lFJp02uN+X8pIItzQ9yqmjYFH0RlXxFFghBkJp5JSBhIEJPip0ZXPZCUIWdzN1fu1tNvbxEqrX5poyWn21nV0ayVIl2nU3D+4bjcPXDcA9wtxK1osBVpUpUDUhpa9euRbNmliguW1cwC8wWTWQKMDvMno/BwcE4c+aMRL3bv38/SpQoId1vCoFVr14d3re8AYXllDFrRpSpJvAluinCM0aXFw2s6LwCrZe3lsACe3AzQ61SwXl82t4xe1HTu6Zcd2lgzMwRpFM8KZvapJ0tqx8fxYrbmzH9DZEbqzkIgQ2Zb6xH51efxh68FPXh8yRGmRmJI+3SGQFnUvh5SQSx9jTwuJjJmiYpjcDHnl4PA0GUGibNz4jhwGeKaIYfA7GlQSrBMntgb9umUyOsvZLMQONqaQOW5869inad84Kgr3meuvjh4iR09WkP70snkK5ixTQDy4/C9+PY07x4a252RA92xXO4omB6QTyM94X3h74hs2xU1KTSNGUMVgBr1qyxUI2HD0f4kM64GxuAK0fXoXTFskB0XgRtn44a7QThLbsri50N+PySnsn3Uf1+UVePANLR+IEdsMy3jAkl1fgIUvxHNQZ5RRY3w6ucpgFxcRg5cqTUc9a0qVNETqumvajVMcRmsnx/VVoaA2FMKJCOqrQR1j23CpZFtV+Tg4yLicLuBTI9rF637/DBZ59j+dsTnQPLPAgnt1RzoMUfcsaAS1TbzWiVr4F1A2GNSOCkNgXw2W8mMpY2ruufBpbpIxL+p4JHZPIupm4zwj++B1KgSq9PkzNgme7Le3MQOzoOw7x6yuJ+FKjliZgYNiqh4TvD7x3LRKV0t8ygpCKMPRamrVmQwDI3UNuZ8b/TA912DsOc7ekAqsyyjlNjFTe3kvos5/qjFh4036N7it9u/wk3F1e0zPeO/N3j+sprZe0ng7xakcbhQNyQSBxa8SNqdrBk11Mc/G8CyyxPo59CP4plbMmm12lCCeZNubwEfYu3Tzk/zYDlbW+idesCqQLLX31lcZo9PKipI3/T8udPjw8+oMp0FKJ3H0K6PPko1pO6F0Jn76RSwWg87hOMXhGMEgs24F7UIxTLoL+o19vZFdvemov19zfj0tnDeD+wL/y9IxHHYFGSD5IiY5DOAwge/iXypVeoNpktQKB91n1YknODsRo2x8eYAJ8vNXZMEEoA/SqMNI+/hBNZM9nl7xfZaqrRfxNLevhdc7TPIbPOXAj472SdgwgcfXAGr+csiTNB9+B15zmy7KyGAFdX/HTpI/QbOBAomhcPevZBjsw5wKYaUhG3nx/OIQ+WhQVizBg61c5Zjx6H8POEqv8OsFwy5KYkCpWcvaQDxs5DeZybHO7FGtYqVapI7ady5colLSg3b94E62fByCwdPNG0XQG4uBg0DaT6YvGMFnl56TAGtEQpkmGy9fOEi/PQKFdNlMrk/CLC9kXzqaCqNSaGma0yyjKy7CBnENzPuiMhIUGidJoxKpazxjdz5syIjJQnleDUzc0Nx48fR6tWrSShNfbI5j12P295+3oconeqGDOgzipEK2A5uHawpH5OoKxnEkX105pWCoXa7c6ePYuDBw9KYxWNlJ28PjmRPZ0BumU9L7/ykjejUGxYG8iEOL16fpgZNFED6fTO+JHVPEZm5lzahhk9AqfUgGWOx6B9sNU4yPAgzZSxGT1RMS6K9OTow2j7/zESKaoHiwfWZJbPPL8sdRILOnILVDuXplHtGWhrYjIDvT88jEGDSiNfPkcLOK0PTLDcvnN+/HprA7oUlnUTzt09gqh951EhX2GsyBuBtvnVvkqm75bxhloatrgl3wkGWghYGJDTgGWWJTCgcLBiRXjOG4ozDz0Re/NucmZ5/9Lv0hYsc2z8uFI1meNRI+GMZzCAaIKIcTrkMjxd3RH4bmHr8hPNDKm4VPRfCdHUNtR8JEXNIXF3MkxUdXyrw7I2mSj7c2BoyckYs1dRv+OH3YzoGCPtKluQYIXXrPbILv4SwDIzyHVZ1/wbjgROl8pgTm9djHJvd5CDFgTfIoAXL5acXWYFmElnRpx1ZaSMfwdMcVmCOicqoUzgl4DSRcBqnsQGwlyTWZfK62MHrTQAy2QRFS9e3Pa7Td+I1T1aBy8NXjm9Q/DyHO1p/JKGYnhYh8ByyYY4snuhpBFi1zTAVALj6neMNGSdjkmSM2yV7pbPwkoNxvecsfjoWPTyAIYlJSFbZle4hSQiMdENnpnd0W3lVzj70SQcOHMH7jq+iRYsB8c8RxYqPQvGutQZb3wjP1PM8JECy4WEpVJaaQcmalYBd9+lRkUS8paWA+66RpYhL1ph4CZvQwYf2WRWtCFnZsZ4HwaeqBVDPyvZtGCZa8Ee4Fb7+zgTclliTQ0oocngpBIsu7svQunSfjh1Suy5lXLcieGncWr+ZZQr4Qe3+s70zrQ1fxF43iIc7Vv1woYThfFs9FAUX/sW7rXch3uPbyPKIw4jj8/G8npT4Sb2JQbQfmYDLKwzEUmJiXC5ewpPx8yAm2sU/D2y4fof8xDBdqeKHb5+GjO2y+K7p+7/AbB2/+8wJuKsBcCt31XSusXmP8z2ijEfMpxS0/LS6Jq5fvD7RB9XIqQ+w/6bR1A1/ztwc3VFTHwYTkY8w+GF61AoZ06U+uYbFEqXDjgl8rstB/fyWoyYGPbEcM4ksDyxqjwmvbVMc9gWf5bH6oY6QIkibhTpNEoMGGSWqTyfhERJVFDXBBq2+LtuZnn1510tSseM9FFc1V6fEBPzxo8ygdvTp09RpEgRHAjtgOzZv5EFHLR4VBTjYe3NvR2SuI+epVv+Gk41+gMlRMDMh0LAfsn7OQCWf7g4D01y10kJxE1cq7pJ18NfY25lIc2t0FQlR9tO8EEFywQoK1cyFSobW0F99NFHhqNYsmQJ2rdvL2UB+Q8zs+x/rRo/2KTX15pXC033C4upZs4duEzrTaOB0OWh+CvnX3jnHXp2+kZgX6dPHZtgOTo6Gun44jpi/Cgy26tG4RnsYeSaAW6x5TeHpgqB/weWZQVJvmJKMPpC6HXpvXv9Xn6HwTKdnw4d9mHxYlna/tm9k7hw4zxyFGuPova7siXfbYLlrl2LosXevpJgDG1V9UlwTUpC4SJvwO2ZfvsSRx4Xq22Z9SfL0bqdvLwJfyOTjMCB80T6Fj9ESmaZvcwpcHe4dWtkGSMHyChQt379enzwwQeIDH2KVSPbouNEE9l5sxegjokBEKWNlbTrBWXdFlpl6B1ywInv0aNoGxR7WkCmlRskbIgBmQ9gRYNqDMqb+SwYgmXOM9foYsDjhGfInk7oU8nliu8xP6iOGMEzg6pbTYBl0te4jLL0QG4lbtsIlukMCX56dMRzzO9VEz0bnbEGy0y7iyUNrMNkMoTxHqJAiu1x/SkATL3/K+oGVEFg5y9ksMznipLKLL/hd0xbMkKHSmkS/MrAMmeGrEnnfSR7s2v1+78CLBMU0cdrC1y5B/y+eBwGDzahXq4HlrnOqAQCve80lX4ZOGNAhoJ/iqUGLMc+OI5n7ukxMikT+rY6Au+fA/B0/Dd4fckDPMz4AO+7RWDfubumwPLsa6sw69oKHG0gL6xlN72HffUWI9NfGWStGCZjWioBZwa6te2i+M4dAL5vkhVfricqsWP8/jNhojXSFRwQMrR3Gu3vpsCywHi5EXEXhVTdCPFgqQTL/v7L8fSpfUGmxPCnuP0oHgUbvgloWoaav/Zg3AmJQ+5M8bj/KAn5cloc28Q7D9D0535YkbMmvHr3wM7rcxHg2wolMnvh/vOb+ObKfCysMRGuBMul+RAr9tsKJERexoMwPzQ40wNxBQvD1SUJ7u4eGF6mF0pWtwhbZKrlizyDFacirXxYsxcvDFnyCdhqUjQGUEUTP6B87h3V5zA7Lu12dPP5PeUjYYPVf/3331GYWkOSvoG+pQlY/rmq3DvdKMIunNoQLHMb0YfXDlcAy/S/KBBMuxh2A01298S1ppYuQFa7MvHFxJpmnnTBslWfZY0Ss+708YMgcXUE46ItUgrUn040RNfNm/FF//4InDwZ18Pv4GlMCCpnNQ6psE6Hyq0jyoreoOVcky8vQv/iTK9ojFQLVbZd/Yl99VgHY6Q8bedhpLpji7xUoXDASK9gtEudD7XO0M4hwouG49S8U1KfVtEIfKmyqxrrks+fP4/SpUtLWegza86g9Dn5LS5atCh6nOmBSvWtadukZlPhWqx1duCKbG/K6xwHrCyx0jrCqtlLAss768jgRBtw14qqqZ2rmKgkN0wva8bINJ9D0qm5XjP4SCeVmRw9Mfe0Bst0pEl/NmoBxutnHRYdXb36kZeRWWZdCD/OajTdVmaZ4yPlScPyYGsxNbNMxc+OHXXeNfHeEnQfBDoss4DlxxePI2ux17Fy1wIUzNEIXrF3kCNXaWSMv4N7rkBslBueubujVn5LKzb1kD4+SxAZaaGqxYQ+R4KnB7zz5oeL0NM4LZ5fvheVe1W2UPTHah7EeR6I/MIDiEyA15cxcGvyQprfK9cuo1jx4rKQiI9176CZM2cmK8tPap0fn61IQ5lnFSzzQ83INT/AYmUC1xr650I52NjzszCklParrqisM4uZ1sbaMT4zWg0DvvdqFkCcZrFLnQ4px+7w+L4TqBD4UzleFcfS7ki/nesCS3icBMs85Ii33DE8e7yczeL3kkCfDJVuQOUtbdCxYDP0KqaQYcUxMXBH+qwKclY1B1r+IbciIRlH5cCKDYR5QgEsP390G2FP7iGfrUybnQkzlVnmMdIALP9xbzsuht7AwMAu2BZ0UOq1S2ONK7tEfFXqY4mm+b8Alhlr4bIq8VpENS1xvgVWwLhxqQDLevdQfdb4m/qeJKe75R1SA5bVU3Y6eRILV6zCH9u34+Tc9hhWuic85ruj7o382N73CKCTWZ5+ZSlKZCwk1SR/XKQVHkcH442ssk9C+nXLfPXhtt4NjTP2wMbaP8vvKedKr2UcgwQPgCOPpqFSc30fMMX0/I+AZcNXUxHpdHNbhIQEO99bnYMMHXoSXbsWQaFCth3duOAgRKTzReZy5Z0Ay5H47dQEVC3yFbxiHsMVTxHqlh9F/Cxsv6Q7YVg5fR1m/tkDu85EAMuXAzfYr0+2Kw/PYdVdJXisBpjjI2XWjcKyG1Ouv8wgEtsfOvNdsPvh0NlA64fSN2L5pGpa4pzy7WKioWTGwinFgZ0ZQ1rtw08Qv1G22kjyXKVKAefFhtDWA0gtWP7llyv45JNiLx8sc9jslf3ERRKQZgkq7Ul0MOKSEpDLW0s9Ua6TmFonqGAbLBPAWHrJW88YM86qiinT4Ho1wno3edAgYILc8yZx2DC4jrRXpGl9kLuRD6UWMiloK8JmQVFPkcPbX24Vw7o+rW4AnZQw4PCzM6i+9UPMeGMYuhcRepPaeDhb7uuHbOmyYOYbKgFR2ZhCHhZRaPmPjE6QPsSglzMaLCeB6XOno9c0fkn0jarlqvmx+zydNGJrUjoUq1WrlqRcLf3OHs/Pn0sPzqFDzgzK5Jv7PvBri1+l9lEEWFTY1gp+SWA5ex2ZcknGByM6qgnR8RRnJCjgu8z+1KynYKcGxi/osKjRZN4LOg621C+1USmmySzruMkLVTYjS5yROxGY6h3BFljm9mQ7k3Vgy0jfoQPBrJtRNxJ+I1XFQXFMBOncT9sLXD2fBixf3wG45AJer+aP58+foWrVqhIt3qYpYLn7moOYNUsWDomMfIZVq86iSPFoHF5xB9U/fx8Vc2WFKxJxY+kPGHndBdMGDoSvDolAC5aTz+3vDzx9ioTEaMQkeeJByEl4ZK6AXK6Ah0TrSkBo8F3ExUlFNwgNDodv5hxAtii4XIlDdm/hq1enjtTppXZoKL57kckSXLgpP4jRzy4iJMoHWbP74s64M8jyaSb4tq4AT7Lt6gNbb2yVWDMU9VLfMf6brIj58+e/GrCsTow26MLAEv0tvUyLeCNVh9WRJ59UaoW08tDvCXL66XyACJLJbNnASKXGlIyR1HFAm01yZBzitgwccG0g1ZnBUll0N6WtAG6/8wBbnuxH9z6tUwZ89fZhtlfTBYVg+dPCj/FicpQkWsTArmR8T8Wmu0otqRRNN2qZ0aYN8JuSfmBWgh9u1tSJejZpDJY5VLIiqNo+caKoeqiZAJNg+dYLPhRAVk8/PIt9ji9P/ii16KJNe+NrxCXGo36O6uh3fCxmVx6Ju5FBUsshqjqzjznBMkvNuYQb3TpnH4203o8hJ+mzlZZgmSw71jtwKeE/YvBIvAC9RIYGLJPcwOqa1JjUgZABndXAJwWG45dKI6Raaltgmef74sR4fB74EXY/Poqq/uVQZ7tMNX43dy1Z0Tt58pRyIpaRvK5Dk6ZPcxPY9FMfNOpnkmP7N4FlJjLYVtOqXElLw9ZoKbCF6YTyrP/RWFvAbYVzYPnZsxgcO/YM77xji3MehOCb8XDNnwd+xYsqYDlJEmlzdfGAq0s84uOSEBd7A7eveiFzgCeQMQxuESXgL1QFslNJVrXlWEgIECpkqB4+BOq0Q+eM96U44qD+ZXC0lAKmnwD1M1bHL5X4i6XWXvpvsmtUKffUPLz29iVwpP+pGoeiltizRIgaN6oxrqdtJ2jgpy67vQlDTk3CzWZpyCKzdy32fldbg5JBZkvThBn+c8aUtKJF/8Dp002kvtvOmKNguevOevil9ia4uwoaMuqJbWWWuY0OWLY7ZofB8lGiKgWE6B2dYkY6it7Vt8oR9AP1RZ1zywGmbxuHXvVlryh02DBk0oDl/sfHSc3qjezos7PY9egIBpUUeikJGzOCuTXogBSlHpi7iyyC9K7maBRJYh+yZpA+0BWzmOduSPXRJwrKWRzRGAnUqFZLL3xqSjZtgOXNmzfjwYMHUisnGttSVKtWDW5b3JRQt/XwCHBIRaAtX75c2val2vvAvv77JJBMETE9Cw0NxY4NO9CiYAtZcVx/M/1hckGjU8H9GOdgZkgNilDwiPWLDOjYMkYuKditij38r4FlrmdGvWCNwDLnQ+jVmmJ6NGD55m4gPDdQp4o/goMdA8tLgm+gfXuZqBsdEoLTO3Yga4XCWLvpFNq8XwUhSZlQwtsT+yIfIOT0IxTy8kepN8vDk8IWghmC5aNHgdu3EdwoL/66nwn1CxdBVGwMzkQ9QvXM8nkT4iORmOQOVK+NhOhwJPHYrjnxrHNL5HlN4FAp78ODIUOQa+vYlEGWxFiElY2FbwZfuBKEkbmgRp3JVIkDvv/++2QROvW9ZGu2+/fvS5oDbL+W5pllAlU+72JmlCxFOu9co1RlbH7UxQCn3nthBixTJE5stU0mRTZIgOdgzpN49Psz9P1GI1hDsLxmjQyY3TUfWBUsMxvugAaY3bWLTg8dAjtg+VDNUzgWdh59+n2YKrDctuw1dGs8DLvrLoRrDUWjgVl9MbFjZskVwTKDZpWA1Z23ocU6gc1EwRZ+WwoDaZFZ5lyaAssiE0C9ARSUUnt6LgKqX2+HCRUGoceRb/FJkTYonyUQJTMWgp+npf6FpR0Eyw+jH6Pjwa/wTZleCIkNxbu5a+PDg4Mkpdv/12A5Hhj27RSMGt3XNlhmMIbv3zKAfldWr8xYN2K6pb5ZKZsgu1noV2H31dFuIInFK2BZ+tbS5gKLXl+Edz+bgSy7RNUi4M6Lh2h74HNU9X8NY1/7TPKxaNX82ZRWMQb0+RwztkaHlwEg1i+KtFZuypOXAtbv/kTSe8ic06SoyD8FLLP2mnRT0cXUgGUGl/R6TzP4nrZgOQr3Q5/BzzsP0ivf2Kjw+4h85o3MwbdwYct0xPeeg6zPj+JZ+kDEPA+CS3gISuQvDw+XaEkwNDY+Hj7pMsODuIXJli++wMQbN3C9UCFZPqVRI6COGhWUosVA7wo4uO6UtBaX/KAw/DyVRZElHSKh1Mz66PDTq9mB30kxKUN/R23jy28RKS1qNRCfdZYHqEbGoMmaYrJlpZa0/yRTQSDXcTH4qh2jHbAcG5uIdevuomVLRxx2y0mSwTKDDxyTQRtldY9LIafg4eqJwpl0qOFOgGW+b2xBZiQ0J43JdGZ55Q1ZBEiP8cIMKp1Eg7qPY8HnUDGLdsXT3A2Ctt9+Q2yfYYibMjIZT0bER2LGlWVSG4L2Bexoitt4CJNp2ZSCZOaNwF5rpCNQbEXb3Uj7EDEzoFUBp6NCB/Vl20lg75G9KPxuYeTObb9/1ejRo/G1y9cpgfzLHqfe8ecAF8IuoHi/4pK4mJGRCv7pp4KK+MXVQDg5OIo9u0xVKSBfdaA0U7eKESwzw0NHTQ02M8DDv5FaaeY9Zl0j608JrGmvAiwz20sBEzo5euZIZtkMWOY5+OjIyR7ZbIFl0p3opAvvxePHQGBJfwQ/s4Dlb89OQ7EMBdGuAGWhNcZjTAGW5LaAZcMHwO4PcQi5/wg7Dz1HrTd9gMgbuHkzEQWqv4m1i3/Fw61bMWzFCmDRIiBMoHZcFuWB3BDWtzVCM5dG5oRw3M2QEXkTXCTgq7W4IQPg8f6PAPsY8rFldFk1o6QGHY9YQNUK0B7z8ePHUqaBgDn00R2EPr6DfGW0kTW7E2G8gZ7aKrdmJpAMAnUpJWBmrSwTPMzgaM0eWGbW6j1g/rt/4F5kkETHlExZMyeUnoeBtbvIYJpZIj7jFBlUsu3StlqBOBUsE9inJbWOYJnXQ+fISFaZwJ8kCX7nkmV/7dwHncxyYmICLnRahdJt28iBytkKq8iZW6oBy196ToSnvwdGfdrXktFWsx1lgKjwYJzYOBfVP9DJTDlwflNgmewEOv0sN+EYmB2no8NEkTKmIYmTMLbcZ5h0aSFexEdJDK9uhVuCQeZpV5aiX/EOiEyIwp5HR9GneHu8veMjVPYvh7GkWtJXXd8Il5ts+veAZTLuFB2AIUOGYKy2rEPvHsUDbT4fgLp9qkoUZqk1jJG/oZQc7Hz0F94KqCKLcvK+KHiFHIWXApa7ATtG/4XSJd7EyiNypI71t3GJcZL2ANcG3m/VWL5WPnMgJlYYJIt30SdjTImCiQRJJDToBctGADEDw7F30SjU62GvWZ0wmf8UsMz7Jrb24RDtqfSrl9EW6JvtCHr1KoHixUWxFfsvtnVmOQl7rs9GhkztkS/hNqI8s+JKyFPULBiI04eOo3SFklixajUantmJ0EE/oIh/FmDSBDyJi4KfTwAS/NyBmEjEHtiLiEwBUpMN/3gXua61Z0+o7T0NR8V7SyYcE0f2Ehj2L83+Flx/xRZLqivAx5HgV02eaRUETZIW7A/gH7wF3znmM9nT3MhIh69bF6hcWXeL1IJlti07f/45uncvJo9FP6+afG6bYJlbUXdkvsHFKJlllptSVJrJC9Ysjzg7Hcur22BRcZ40dHV9GnbLG9bRF3EcFC5hNMYOHuYuWx8eQINd3TGvymh0LmTxvhNOngQqVMCRLUmo6qgAH7Pd4kVwUWRIixkEvRppW4JedJS0mNyEdsQrexXogEQDuyJ2oY4YrTMYgASWr39t/OC8soHLJ7pc9jLyHMojUVPZG1o1KqBTsIy12OyfLIHlMd6Ahw/QbiOQh4RY2RITEhCbkIR0e6bgfr0B+i2ved+JkxgxdKQzT1qCZVJcWVFA50UEpnpzziSRETuHmgPkHgpaRykOweMzWH/dRmaZO3E+SHVLJVi+eAxo2Loobt+Uo0Y3btzA0sitGFrKWqHcapyNgSVt0wIsAzH3DmHnkSxo+G5BIIIKeezHuQ/o0gWzo6PxMaPXJ06wH0aqn/Ab09ohy5tL4ccPu4EIfnCw/CVmG47kfpQLgSVusrAen3WK8Kn2t4FlDoAKxgwCsW5XpbjTgWd8iowKMY7FddRW9zs+S3R2qgEzXluGT7cpwSt1zSRop34Fn0s/4MXHUUj/U5IEloPdfJElIQJYuFCuX1aN7wKfeQZgCbIt7aBTdy/VPst0jhhEMzJVTImfJ2a67LU01YBlqmFvntofzQbNQYmJzKAr75yYvTBxJYmPbiAsDORftwAAIABJREFUQ3b4fdITWKz0H1UyyxIYFc8rgGUeem7vGug6TcMNN3FOcZO3335bah84fbrJonVRoZsHoqBcGDDUezIW31yHG822of/xsVh6ayOCW8qZx4DVNfCohTzO9Csq4EXrExJY3vG2xdNRwTIfIS5zFKD/J5tVXESvQFioN3cELEvPoprFNQGWreZIoDenGVjmCdRWa/zvbsDesccQWKwa0j8NQ3SivCZOubwYUy+T5wk8aymXeYXHvcCwM1MxucJXcsZGFTkivZzZRa4ZenRW+nRTgUftziI+Ngq5S+i3y0zxfBi1juKGL1ngi6do3bo14uPjsXr1ajnIkQqwzCzXkiWOf0f5jdq37zGaNdNpFvziBRATI73v77ZsiQ9Z9hEaiu2ZMkktiOWbZ3GEH905DA+fysiiJhX+7heSCQexj2FRYUD8Oys+GFtgCZ6QX6FAnOSf/Y1GTJTbJyBVHXaMhs9EZVRCDN7MphcJV/YyA5al92QYMEQTvSIo3c+8QCLW/eJ8ZpmHz5hxKcLC2r18sAygv0t//ISfcO3aNRQubFJRzTRYPntDdrD1jJFlpfa74S5ZJObPOsaewfagQ6ibgz0+LHbyUhj6vlYabpVLYfcerTKY5qRqf1z1zzylWIPMF4XXz7o8vTZMzB4QmOhll//Gl8b0qUsCu6bbB8u//vorrl+/jm9ufvOPActoBYwuN1rq78wCe9VYx5knj6yYmJxZ3v4VUFcNO77AmsFjUXX4GFzaNQWn7pVD4NVfkXX8LN2EmETf4qKoUk7NTq4WLJOyz6S2fRFJ/TMwmk/+4MsGyzw7vUj6JEzIsD5Tz4zAsgok9PbRZJbDngM3TwIRrkCN2jKSIFjmPbVpjYEHsyPRrdtBbNqkp2Zm9iYBCVExeFr9HQTUKCvTvGisV65YALGzV8HzYz3Ze/PHF7d8OLIX/L+ZLrUVpTVsyJ5E1tavXyAYXU1ISELz5ux1ImcwJzyeILXF47NOtX/VqEa/ceNGqWb/lWaW1QEQMHMNFKP6BGJ8fhRcJm1qDyxz3Sf1k885WTlGthoYHPYj/HNnxucT2gDb0mPomN8wolx6uO/YAfzI9LZiDFiyrI5S28yIiTVijt5CIheCDBrjOmxJaBYsi8DU1nl1wHK5+opEtFq3KtZimryGxKAduOVSDoX27ARatJDp6q8QLHOYVPI11RqOG+uVYZUFxi2bDTK7Lr27EcPO/GQFlsWpUMHynOur8H7e+sis0LRVsMxt7d06k1P7Ujd7aWCZF692DSDV3U5m2eoiheePxCvWLTOB66zxk8hDbtCA5VMTLqFA4QqYuW8yymeRKZJFfPOhSAZlTQQQHBsKZpXJLpDoyASOqpgnxTeZ3WNGT6/8sQxw7qff4Js1BwqUY62LSfu3gGWyBPoAS351HCxzpho02IbNm+sB8fFAEyErxKwhRZyUhG+BBg0gtfGs+Q8NTfGbI+pR8n0QO8mIui38jqgtZsmC1k+OmnyQ0n6zeddXS7oMUm/xNLZltzciLjEBHQvaaBdmDyyreCvzMKCjBiwzieMPJCYmoV+/I5g61fnJdQQsv4gLx4ijPTC+mhyES2G2MssvHSwHG6gcaeibXAipLJaix7GNh4C9frt27Sr1I82QIYPUf7Ndu3YYlEPhpRLwkuqtmo5K6aJFjDvL1rGjEilgzVtzILJsFMLjIxEgtiFh7ZrBPKfx85r2hysJ7J6xW2pJQ2PbLdZA0tinWrX33qOnxtZop/Dal69ZWiKl/YjMH3EgMDrDaHz9jUE/GmrwPHmCxMREBFxbAFS3RDQurVyBmwX8cfdqCBBREi39ZuB0yW9Ru3RWS/KHQlXsmW1GydZo1KyZYg2qaqSCauvRzV7xqwbLBPek2Vo03qxHqoLlfgCYBFZLPpgBN1Jkp1ganRe2q6H2xVUgnQ/gEw1kKOIYWGYPPGfVPMULITCdOvUiPv/cWlsg5slm3OuyEIXXyy0BUm3RkQiODMHNrDUwqtk8ZMrkgYUL9enSUVEJ2Lz5vhVY3pJji7Su6ZUdsGd9jx49EBX2DGe2/4rKLajalEZmRMPWHp6n5AdPFFflc8CyEjogBNV8F5wNFonn+x6Yl/t3dPmzCdDqHFbEXkOLFi1A5X4rI1hm4pGCRgzQatVH7U0RnSiVcqcXMOM3i36ikVKUmlk2C5Y5HiFbePfcAYQ8uIGyBMypAMtISkTQjctIf/wsMqhgmYEDZsWJdnjvSF9VNTAEka+9i0aj8Bv1kTvQZObNYE4dAstahW4eUwHLg0tR2RIYenoyvgjsgr+enkbxjAWw/wkj18COIDnTvLDqOOx8dBglMxVGjnSWtBUpcmwPkxZg+cXj/Th8KhJRnmXRoHYOiUiRFB6BBG9foXw+CsFRQBaBDWLvsVN/fylgmQcXgak4GGbLmMWn8T0m2CTZRkwmaYI1fOP0SHdmr5HbSa+JBiyrNOyA52Kaz/qoDIZUz1YB7i5uGHd+FkaU7YO8j3PIpUAEtTq6N9IRGLhrCuzZMRK1OplsH8L92Guam/PG6NnfnVnm+8xvtpgNNboRLBVsDSxZ6jhYpo/8ww/ncWZGFmDePPmff7IJgrTyIiEMlqwo1riLrE/x99T4fy9pTijwxZIEdkL4xxndOFHRWx0g3xtVb3nYMGCUsYhIq1a7sXKljEmcsWSwTNhnorqiycZSWN/YQKGbbFIb9P6Xm1nWA8us3eXC5ohiKW+IqAYKYKDnQPgOt64VnDt3riRQlZiYkgPn7S2mPuTbEhcne3uFC6/G9etCT6AvgQLV6qKgbx7selvRneeG5MQrnTucubEO70OauEgVVzPh/GKpviIdUrLPZKFeYysJ7P1ZjvrNmzdPql221bv4HwWWVwFjz43F4OGyYBuzFnTI+I9qRmD5wvTpOPrmmyh4eQ8iK/RBg1PtgPc1xQ1k3TJeoOjp2LtPSUiyKNWqG6c1WN6l1PMb1Umq51WVCbWDZrabOijaVlra7RgENguWuS81BtQx2QLL3JavlJqhE8pMXV3l+3b16lUUKVQIcLUz8R0At6XOqXmKlxsfn4SWLXdjzRpBOIQbPLmHkH7DkHmpUcGKvSdC/D0GwU8fITHJD3cCyiHduZMoWdJIMlzer0WLXVi9WhnTQuB6jetSZlmkYKtn+OWXX9C9e3fp2Z/X5010mWpp/ebIKHW3NQuW1Z21ytOM3PM94jPFwAvfCeo92FIF4rPED5St9YuYiVH/rcCK2BX6YNno4kXv3pboJkkFpATbGqu2T7F4Tq7NbAdCKjixpqXrifFtUYEiv21JwIj67hi+M16uc+e9IKDVqBKbvsesv1fBMndiOQadRFIImU1RKw0EsMzNNk7ujcb9bam22B8Bn02q+dJcXV2lfwzNBFiefmWZpGmQ/ffq+LBgEyyoMhbxSQnwXv6a9O+kdheswHJCUgLcXNykerK0Asscf1LSdSzc6456Xiuw92FtBHs/R5uK1fH04AbcLOGLsGsZUKxCUZTP4UADeGVirMAygzVK3K7R7k+wqbbSLkRgI5QrVw6nTzMyZMcITNUAv8ikYyMRsonUulcFLE/0WYB+JTpIoNRKZVpxOdIELPP6WOuovmt1gRyfvomg2y2Az1JK7U+8uACfB3aWfcBegN/blfC8xRGA+n9/KGuM3jTQXRibhJndXkPPuSbmSjwGQRRLBAW15uSfGTCz1R3D3j0x+TuFVKOjo7GGooZaGrYeWBb9RWJasflJDNChk6UFo70hVKu2CUePPk32ke1t/8p+N/KJ1QFw2dHiBd5HNS/G8k+9dqGv7AIcOxHbo7XO3yClv+nYYV7O1kZgmfhOzVeNHg18pUlyuQMLFlzDxx/L3VBUHObMIMPD47B7dxCaROS12/uZx7cJlgn1ZKF9XRvgNgCTElmvK2MQ06bBjfb7LPPIpLTRMWeE25YxQiAHj2Xjt8eagY36c+tLLVbYuzUsLCy5D+/SpWcxcmRK1bA2bcir0Dc9sBw1NhoUCsvmJXg9Lxss0ylkHYVqzOBRVU81fvgoOEOHR61VZatVBti5eBqIpUm7/wns3bgXNaeZo8j808Ayo8NzFs2RQD6VsXPkyGFpM2Ajs5zijv+uA5apL0THQZxrg2clOiEGdXd2wf56GopBWoJlOu0Mysy1ISqkjs8ILPN3JllEYSm9a9qpABwCAaPMstTzQ9k5FWD54nEg2zfd0CHiPjbv3SwlnntzMWVPYVuWBmD5gw/2oHlzGSFYrQXxcYgIDoXnt8PgOYOKaSnt6dMY9O4tZ7HY5mDePKpJ2bJgLPn1Ovb2WYvl8SXlmhobZgWWBwHXP7GAZbbTYGs0GkUlqI69Y8cOsDb0bwfLzFgyki938JONzxOZCMxm0MTnRTsHBKj0jdnujeuZtiZP3V4Ey+nuYtX8QVjxmw0WgJjRViUuGDzi+2TLBGD6wQGZEmEl3mELLHPjRcC4p7MwuHN3c2CZWSFm8ihMFACcz7YCpWa1lssvmKF2GCxHI/TyfrzI/gZybduSAizPO7IaXYJavFSwzHpa9gFWrVChQlJZj6GZBMu9ilmKBgmQB56YgEmvf5VcsyxmlrOuqopzjddh1rUVEljmo0UasUJyt/MQGP98/epVFC7Km3YFm9c8QpSvHxrVLQMvBGPfbwdwz/0+ilfogQomhZbFM5GDx6oWKbklFAjvfXwMNbMrdAZnwbKaB6D/oDUNWB7j9TPK+BVD0zxvyUkNoewszTLLHAPfSwJdmg2wPPjUJLTJ3xCvuZSQQT8BIBkgXKoZnOP6opck4Ha9gfUbu6N+zwnwSu+giAF1D7iu6bQglNglrwAsc2oYeIqMjIT3VG9rMU8FLH/w+HPk9M6GSazj5lyopcUkSgosmLZt9+LQoSe4dYvUH/tGsHzwoFKqZH/zl7cFg6kUAkxeUBQGk/r/6jPN+VB1luiLiUQuaoem1OB8eWP+/3JkspTI4tKWpnLdUEtZL9C/E8Ay1/snMlju3NlAzMWB+XuVYJkYweUnebF5+WCZzhAV5EKUmkx1UhiRV8Ua+DfOrUh3e6QAQv6msBHKl2+A/Ke2SAKqDJSTueZVrx7qtW6Nbt0cl5gePfoMvv5a0XM3aGeV6swydSrEftMEunQuVaPjaUuskHWg5JTxQ6AIyB4PPo/X1ZZVXOAZ+DDIoOyttRc199gGy5cV9d/Dhw+jY46O1irPDjzEabopadJNgVMXTuG114S2EZqTqBRVTMoHfHYHuMwUjWIhN4BbSuO7D4TGewSBlPm0JYQlnIdS8SeCL6CKPzmngmnBMp9hsz3DtZO1W4n4MzjjbGaZxzQDlrkdxZjo31IzR0eUWqJe64Fl7kvfkTWdeqbJLF84LicaK1R0kd5XHjLAJFhOXJiEFStu4YMPnPBEyUQZeAyXLoWiS5eiFsozaYXxTxB5MxoeOzbDu1QJ4E3ytNge8Dn69j2MjBk94O+fDnPmyP0oWrfeI9XYBASkw9q19NYsNn++OhHRaNe6MJq3K55cs2zrfbACy52B68OuS/3LScP29/eXKNmiqWB5+6zBKPN2WwQUNtmHwt5LSfoU75nxK5byCOwtyY8ms8xiRwaKCjEaEgCsrbRTYhg0owOu2lng2oMtKPKOUHPFQCCnn/2NRVOFiRQH28PDIzlzqXtJejXLWiEpvR0FsHw94i7SuXkit7eQWrIDlicPXQTPzh7oWLEZfEOpXqljwpIEtrwQW9QzAbsaUi/hSlmVe+pQZjkaT688hmfBHMjo4QmpL4uS4eX61nvLKPgeTo/v3h1grfJPlpdCW09NZvnKlSuoX7++tEaXL18eO3fuBP8WEhIilfrkzEkepI7pKIOTeVagcl3caibX+mdZVSVZ4ItgmfWrP15cgAP1f8X8G39Itaw5V9fEwxZ7pb68P1QYlJxZ5v724hz2Xg1c2IMlJ8KQJbsPapXJgy2nH6Np3UK4F5kBAWFhuJjbFcEXKfIdhRyBhSGQnuweWt2A/rwkO2ikpuUsWBZ9K2r0ra6J/fV/RWHfvLIfwUAxT05WhJjI0FFjN9ki2/CakztHmQDLi26ulajXTBUW7pNPZtDRZ+LNpD4Ba3H1jMG65sDO9cPwVhcn+sgxeEdGlEolFc/BG8RyJHuBN9N33faGyWB5qTcgdjlVwPIyz41om1/5aCuByQMHDkhldu+13AE0vgPcT48/hrbGe++Zp/J++eVxqV1jmTKvoG2RuCbS1xcL43mPCby4nKpd79TtRSIYy16NO8Wm0d347zBWM8DgFWPWGzTzQr+X+je8b/TvvhbAsuIn/11gmSOdcmYY+pbVWRfsZJYdBssMejOoxldIgF3mMsuk3ZAKRG64yLYhWBd9C4IXRtZV40tC2g4XKSX74OLSCElMlwpG7eO/HEmPC/tagWVmtvVa8nClJ6NSEdK1++qQkkjHTbUVAER9CYJaWwI32hMwwsbIocAA8FhWBnFtFTUb0pQY6VH7VWr2TxiagFl5ZqFnz5RNddVWFAMHyjqGGzZsQPP0zf8ZYJnzng04tUsfLHPs2bJlQ0JCglTPiZGugLsPMJArr2Iu7oC7ZrLpIDDzqhc9tntzNRsw4MNgh6oR9W8Fy9raEFtgmRkAxq2UCohH94DseYAX7XrCd9nP8gS+IrAcH5+IuLgk6/pgaQDRCH7yGImuWeDfpD5wUKYGESxTgKJsWWtn4fnzWOTMuQJubi549Mg6VZM+vRqlSpI7G7FUwMRzpAeWjWjYPJwKlvnfGyf1QuPPTCoPmxiLruqqmf1IpRYV5Hn9jIhkB8JmRIA9cTt+1cwqKBoXE4kTG+ag8vtK3TUpdASQrHcXayfnAJEfRSP7r9XRomg9LKs50XGwzGMzziJmKbTXxewzMaoRi5aZC6UGX3dKFgHRH8YgXXYvmfJ8WAf4C0uSFEnR9ALvdGgwmuapg4Y534SPu7eDNOwXeBr0FC4+GZA1Y5YUYDn2SRw8D3lYZ5Z5IQJYPrJ6Giq10Ov1aP8h8PHxQYcOHaQSAtVOnDiBdevWSZoiqh5GiiM5CZaplr2+1gywnlUEy+rxVRo2/z/VYNn+5ad6C0fAclS5cvA2S8PWAct33tsJD1dlvVKFGsWMKZOKDOQzuinYywLLkZuj4TN1ZjINe8z5XzCgRCd4u6XDxOYLMPOjZbjWdIv8fSWQZU2xXskE/cpxwLTugeg57wzc3FWJRQduj62WbXq13Q4c2tFNCZbZBYTF4hHRguOpR8P+AfD91hctW7aUGHhjyfDYsAGoX19SrV62fj1I7TZrDBZPmeK8+JLueahcrqW2i2si7ymDteI6zd/pR6sSSExsMEir6i6YvaD/tkvbGaAgLr9zWrBMP4CBNz2wzPzCFSC+ViKyZ/8NwcGizLjjw0vOLDfMK4NSkZlrcDhDsEycwbJFUetKPIYjmeVWCq6gm6t5Tu2DZbVPIBmXohASHROtKj2TDRYhRMtwifEUpuQEFxeLPL1wQf379cPkyZRHdMyMwDJ7aVX4831cfncT8qXPKVN+bNHVGaVV9YOYJdajPpkYGmsVlt/ehD9qCk3beG4mR4Uoxa5HR1AnQCPIwpSdXjeeb4Ap/lPQt699UaDbt2/j4bGHqLKjiiyS8XcahUbmAmtXr5Xq35ihEOvgKlRg9BlIzizz2eFiamRsCcCMjo2ORU5dLm8Vs/u0tADLZAmIFFe9QbE2yaisgZ4NgydCQk/3uuxlllkWS8efWW7GUsQx2QLLPBkzjAwSMS5xC8haAFjety/aTpWf600bN6KRqkxtNOlLgMR2qcssz517FYmJQL16OVGggMjJisOLB+FI8veB7+atQNOmWLPmDjZtuofff7+DZ8/MOxdOPTNkIG97gBs3IvDJJ8WkmpmwKWHYt28f8ufPj9DQUKncRLT9+/ejRg2ZZ/aPAcscDDE7SwPFpgZMtjPjwTWJWSEyGJQ4CXe5d+EwbhzfhpodhOgziR/s/a3+Scksbxt2EPVGVYPdzDKzEcyQi0qnPBkraow+hPydbHdmjMj+IXAWjYJ9dArETLD2hjOzwetj0IyBIjqFNgRFjZ6XrQ8Pon5OmckgjYltSgySsjafOWaWf4kDLiosF0b7M+i0ORS0B46smY5K74nFjuafarIg+vRRF0DLft9+S8qADeqaAVjO8FpFtC3QCLWzV0bvY6OSM8s8Vpv9A/BbDVkNnQJgY8r1T84sq2f+14Flsd6cqeuzZ4HSJnpvillc8XaqysAseePjJgb2may0xDyS90ozsMxvSD9g7t3f0ZXUYF7G0knJYHnE2RkYnu1TKbh2ttMVlHEpJr+bdM6N+qgrApRbdg1AnS4j4entBPeWSRsGvo2MrhMZOC+5/RED/0WLFpVqlitWrCjVp7ON1MWLF5ExY0Y52cTXSmCX//DDD3jBdk6CLVu2DJcvMQIJ1B48GLuEEgl7b7bTYHmdBkCRDakaYxesCyXYV8XTeA0sB1CNVUtaIEwKKQM4bF9IDEAf2Fqn097l/Pd7Ws8ANQMY2ODnQtRDIFim2+QBbMy8B5UqNUf4pTMo5JtHTk5xvakPeHktRkxM6opj4uISMXToSYwf/7qsOaTpaax3yYZgmRsznyb21hYPIIBlJhMbN9ajYSqAnexQbTth5Vi2wTIXeapM05gh1lmETd9HZmb3AGPz58eQO9aI6Dh9malT0bu345FxU5llDtIWWGYgwGghpx8ZcgkLbq6R60scNWa7iS+smZ/6R2H0VXBIkzcaBUzJZA4sS7dqyRK0/6y9dXDD0XE7sr1cmilZxKAIiUok2S62w90H9pl9//33kTdvXl2l4PXr10sgIvNHmeXiL70yJSqAkj5i4z45MmSrbdMKLPOgBLn8aKQGLPM44piMLowfH2rdcV7E1gri9tSf4v3RgmXqEBCAGAnoCmBZPNwJFxcwxDFm9GgMtVezvARI+jAJ06dfRu/ezjU4JFju2tUiHbpnT5AEnq9fD8fSpdaq/dzuww/5VX51Rnr3ihW1ZEdiATB+/Hg0bdpU6mGptX8sWFYHqmUf8ANGJjlFusoAn48ajw69m+C1zIHYMuMLvPOpgdgCPzYDALD8xBc4u/IqyvQoinr962Hx4sWSboGuEWjznGWBQ09Poaq/wis3A5Y53cwg8zvIIKGqnMp3xJ6mASPtOoqqNyLuyY6CM+YMWCbRiEvnmHpAx8VAR2WejKjoBPgKhdERsKzW0vOyFi5cKGWPe/XqBS8vC4MnPDwcq1atkhz8M2cYpdQxzhuDKSLDZxjQvF4fZPTwldSuQ2LDJDXs8lkCcTH0Bkaem4FvSn+K7y7MQlxiPHYqQpw/XlooZSRpIlgmrOaj9E82whySziWyrF6BsBYsczszTDomGbgOM9gjtsUUS8BMTgzjUPZD7bYPJolhMyBWX2EUqmJa879D+Od98NFfQ7Eqz2QZDPJ9os9DcMjvjNGYCbzaAtuWDEK9HiZkcfWGSJ+J7WOM2H5kCqpjMjlfzm7GjHKrVq1QSmnNxOOw1eKiRYuQtHOnRJ9/9i3wsFAd+IQD2WsA77xVXSqD0Nq3BMvLlgEdOiBJ7b1uYmCGYJlri9iajy+XiNH5DaM/QQqqmOkTma/0J1RMYGIsknAkGZPULuKazGOnfdckMyP5bxt1BgiWmRhmsFP0tQWw/Dj9WWRo8D68L7EXqvJdUsCyh8didO9eFEFBUfj9d43oqgOz3LTpTqxb95ZpsDz1zHD0KUs6jY7ZAstPgdnZDqM7qmDkyJEYRqVvPeMz7xRYpqAXo3BiPZsDE5FiUwUsDxo0COMnWCOJ1NCwhw07iVGjFJk8Ixo2B2MElun5MwNngxrCFllDTk3Cz5XkSLtDxgeQYEYPLE8Uog99rgB9fQ3B8oOuDyTRCMP6MUDKzDOyGRAQ8PLBsjD0E7NPJIsZxWeLlxwv1Xx9fbF27VpJ2IiOmfibOI/bt29H3eJ1gVtK/aP4IxkB/PjaULxz6J5oNxaBKV8YZpWEAIBDx37VYJkOFfUEtJQaddBpAJZ3PzqCdgcHYnTZfphT5H2Q8GwWLFP5lCIly5aZE6jTznVkZDxKl16LGzdkgRNPz8W4fbslvLxckSWLI7UQDt1F0xsng2WKrH0KjH9tPLjG6ZkIlg//PsVCYzZ9NhsbalVXnTkmMzNcD+WEhsUo+tUU6HV+FEZG9EHWUn6I8Q3DyuGt0X6CWHej7ELASwreRCBqWjTWXN6B3ZeP4pf630pOY8eOYu8q4TwCWM6/9m3cbqb0B3EELJO3y/oqWwra2rkxAMuklG4POmTdWcHsvJoBy8yEi3XmBPvsxpET6NuvBKb8dEn+/tLB1CuldgAsixTrhw/JhRXstf3oXmlRCho2a5cZ3DCkYWsVunnIccDtvg9wL/IRqmcrL4HlIuveQfO8dfFtmV7Y9GAvmuSugxze/lZKsSJYpkBng13dsb/eEvyrwPLSccAQpZ0IM4Vf2Qm+k0pNnRg6tAal9GYfR75x2u48ZvdVtzMEy98PQN13Q7G5ziy4j3ST20LRuAyS1UR2k162hmSGEcC0/iXwyawT8GCPQkeNQWIKE9kq0aXb5oTr5uhQVq5cKdGlKZYntsijTzZx4kRMioxMjmnH++eESyLg6gnUKFTQJlieOncuencVC59tj2zy5Avo319x3MUEF30BMb5JBo0qeE+GAn0vGv1VMdbrDDtGHeJ/YNnRx+jlb28Elun7MtewG7jjdRLpG7ZC1qvMqliD5YcPo5A5syc+/HDvKwXLP58bjR6lDdrQ2gDLoZeBFSVMgGXiDAYRVJFTzZ0wziwz28pxiWn61NzGZLB8DAEBe/Bk/HjEP36MnD/8IPVZtgUCbZ3WCiyTIkLfbRgksRAvNy+MKUeOjw2wzMSBrXq41Fwzv/R0mtgLWLWYMGDLACBbIFBVKaS7sh4oUBvYm0GqC5CEm0QbBYT0DpHUFbnwXrp0SWoYI2h5AAAgAElEQVRPo+1ZWqVKFQlQM5tb5UQVeLzuYa0u6My1CEJVV8KvSC2+aI/aP0KRIrIqHqnfYk3NmDFjUmQdpWx3+/Y4dOgQqlbVSKQzMk+wvLWuXN9OwKkao1mM9hikF0aenYEMHunxmZKVcOYSpZC7KDpCahkdd2eMY6fAF8edspuG5Yg8PtkaRv3hzGaWzYJlnpn1pKRx0OxlllcqtatK6diMq8vwadG20vNFXHapRg3pObNpvL5UgmUe38dnCSIj2+OLL2QpU4qXdOqk9Fd35h6l4T7JYJnHbACMf8saLG/dauEFM3vAgFb//v1xdM0MvPGe9kVPxcDSAizz9KQykTpHJ0ssS+L7wcwEqb/MJl4FXgx9hIMrfkS9T3SapfL5Yf1PemDt5Z1o9vlbEjXTLFi2mgl7YJkbc7wULWEGjiU1jpgBWGZf4BqSUJGTxjE90Ij9sbZPbQvHAK2qlaA9RcNFQIWOMgXdqN5aAAEUBxrcsS4qNZcDlXTORWvdujUqVVJoJH618XlXsbgc+PXXX6UgD0sIWMN89uxZaQ23WfpjAiyLY1AFvlrna5BiQkWwzB+Lr2+Ey002/c+C5UthNzDn2io0z1sP1a+Ul0sLfhkCqHTaypWBv2Sl/pdp1LziMkyVGIMupaZPbwss47Mf8d3XsxH9RSy+zdFLpl7zM8/Am17ZFJlOXYAdB4ZKfZTdPZwIfNI3IVgWqcDaq+H3lWuaCuBNX63jGzIZ0KVLF3zzTcq+0BMmTJCo1rwXHyqH/r5LIHKX7IoVe/bg9det30eJhr18OWmCuNC1KwIDA00PaOrUS+gTq6Bdce0QRUepuSCKoxKL2+6UaPr8Vhv+B5adm7eXuRfBMr/jZF1pGZD0XzsAT3pdgc+yhYip8QF8q5WRJTrICGBNs2JjxpzBl1+Whru7yd6tmmtKzizz7wzQqC+GwbXbBMv83FEjS0czNeoWsKSgCbDM8zJRxnIEHdMHyyduyJOYhvozkkDWHmDQoGMYP16UzE7dUzFz5mVMm3YJ588rioGso74L/H53K97Pq6G26LWQ0oDlB1GPkcvbXpNboOrWtgiKeoqbzdReUMClsJsokVFR/WVUmM4mF3LRlyRYvr0XKMZ0oGK398k9a/NWlzMLBIeizQFCiocgslCkJABhz9jyg8EHnzk+5rlXBE+h8pFDfghB9B5ZIWT9txakX7p0aVSrJtfkkcpXp45MwTh37pwk1MWMNs0WWDYa+5FmR1BprcAJpugZAQAv14Y69eTLi9C/uEGmyt5Eqb+nJVhuKNNxpTodFZgajYOBKFJV9Uw7Jr1tqDbOeAWDWkaZZVWhm467CJbJdGDvQqOOFBqwrJ6ewQ71GTAlw+8GtG3tfGaZ561YUb64Y8eEd8bsvX3J2+mBZT8/i9fB3sqivTSwTOfUfPLB/qxQ2ZQsYC1W5AdtAHAv8BHytA+QAkO/9K2I5oMXIntBuRjt1sld8PD2Re4Sb8iMHVL9JE/bSbDM7BpxBd8tI1OBqTPtYehI04GwsP11z/Iw6gmKrW+Ir0v3wJclLZ0b2L+955ERGFiyq6xUrBoxIQMMmnY1b2xuhaMN+IIpJq4T/G/WjvddBGgy8ASwsbFUUZONNZGi5c7khhxF5FQ1tSGOHOELbt4ImFlGQNr1qFGj8LWohqp3GBNgmb2TX8RHSbRs/vfc67+jexFyi63t8xPfo10B+f1mlwgVLNOHYkluGunGm58MB7bkEs44jSRBwU8YA/ZZgDo7OltYCeyA2W4Irv6yEeWSEhFZyIt9WMzVLlMzQGwlqIJPZmsVEEgihxrzF7Ep/UdLQzAHLkpnU+bB2Q2usPpOcxuuEe0GAE9/lFLXs/etxMeTW8nfbDrWeoErvs/vABvb9ULj/k46mWSayax926a22LK3XRr9bpOGzV7Uk2YB7N5wznpRqFiuIornLw7fnL44flxeEBhcVQVcHRmeBJb7CKlhYhmu46+obVaKsdJllPU3pYCylQiwIxf237ZpNwNcatlFRdt2tHwSEvweImptANI/v4m7F+8hZ93a8GCQVwOWV6++g0aNciNdOj3FPnNDbdduL5YurZl6sMzPIkEuRaY1lhANrPE+jJaoIgkJz5yp32pU2s1hsPzeDYACRGlpVEKsBgz6MW3BModYqtTaFGBZd+h2wHLj3T2k1kLDSqdUndY7XmhcODJ5UHlFNp/fyuNykz+R1ycHwBpb1s/RXyEtULWkRGBNJ6C5IjWs/n1cRmBwmD5YBpBQMAErx8k0H3tmGiyzRl9ZQDe8tgG3/flVBjp+1RExXjGYNWuWRClS7eDBg8lAae/evahZ00KtpUjFF1/IoctHjx5JUVT26lSNgJqZ6HTpNBLWBOlNgEPfHULVZkLGmcCOomhOaH3Ym58Uv6clWObBGTMg9cy4Rbg8hNSCZR6DuIxZataV6tVJG4Fl7kvBTI5Tz9IQLD+4GwlqC8yYwYKLf5fNm3cVHTsWlqOrDYDgpcG4d+8eypbVd+//Z8AybxPXMAZTKDSlGqnad4AvZozHrSb3ser7n6SCzZsndyF9Jn9kL1QGE5rnwMA/FGl/CofR0SchpTOQq3xPPDhj8LFiBogxTy2z+2WDZV4bgbh1kwbdB/X2iwfInz6leEe3w8PwbZneyOOjlYxNeZhbDe+jwC0h6Kn2reWmFJfk4dn5YOZMkC1EsTga1/U4taUU//CWHy5OtyiXrRlYDV+tt6WEZv/dCwoKkgKtpgJhRIl0oFiypZqGhl1xcysUz1gAv1aTFydR4EscDcFy1Wzl4evugwY5aySDZW5DFqiGOG7/Ql7xFhSQT25sqKempYBlfPwxyjRtKmXuwT7WhW0wZFiFQBkXkgXELnQqDlLVsIVyfV62c+oQ5iZM0hzTguW4AcAzWbRNajrN2LXq/+gdthswPa4Uus04BK/0tnpu2hgTSTlmBExfMVimn8NgMjPBFMBkKQNFvjZu3Ijq7NjQpBXwaYGUNdwPgDvb72DBrQv45puUzAtzd0feKgVYZlrQEmNz5FBps+1/YDlt5tGJowRuaIz07j44JgZneRxbYDkxHtFbI5E+8jES7t9FUrW3ICWP/2aw/DzmGT4/8AHmvmVJUCZPiS2wHAuEr4lC2TbFcRd3bX/b/hFgmR9UYqc8QIUK63HihIHkmBMPxPDhp9CzZ3HkyOEtK3QbiWmZyCzvfPQX3gpwzqmffW0lPi5C7qFCtSPm5scjjAXFwoUlNcH9tiMQ5V8BGUL+xM1nxeC2rgzyf7APcb1fR25tZpm7FgHmfDVHtxf1hQsX8OTJE6uHgBHOWqtrySCKlF46nEx2HjmOiAi5lUHSR0lS3072hX3zzTelD3iZMhZpzXHjxmHwYEsTvD179qBWLbmHli2wrHcLkwG8j1CXRIo6uWG9AdIIk9WDBSfAicfB8V2YRaNvr6pTc0yUo9e0ZDZ9YBIatKq8ejunFVhmdJCZMXK8tCaCZWYhWCemKoLaAsucA6rwahhlzmSWkQA0a7YTa9fak/c2PcP/mA1XrryF997LBw8PV7ku7kvgyNkjksDXyZMnk98XdcC7d++WetlmypQJ372bGV9tUF7M1F5RWmeWxfHwuliWI3Rz2fJwP97ZUENONfG5yg4cy/cLIp4FoXZnJd1FSjSDpAx88WPWAujUtZOkXWBofOcIsEVzBCwzKcMAmz1RL+0ANGB5yuUlCIkNxfAyzilMp+j1SqaMakz9CXiboiOqnT9/HitWKDL0yh9FWucItxEyfbIX8O3Z6cjokR4DSshiDrvmD0e5+h2QJbdcHuOsUV+Cgc7Zs1XZWxtHIghUax3VzQoANWZ/iP31fkVUQgzuRQahaIb80q8iWB55biYKps+NDgWbgmB5YoUvk090JfwWwuJeoGKWUv8esKzME7+xEli2Z6KYlt62GrBsqzuavVOZ/T0FWKZOTNAA4Isf5fIMLvF8f/XUxNgGbgywu8AI1Oo0DC4uTtA3GaAhU8+RGuQ09CfYuYOCpTRSrvPkSSkAyPd3zZo1IJWaNn/+fHTurBFc4RIpJuRYL9oYmHXlCrp3t8UrN3en/P2X4+lTJbHCeeezpLim5o6Qhlv9B5bTcDIdO9Sx4HOomEVHeZ9gmfeFAFisAOBz+XM4Is9EweXFC7jcvonEMoHw8c8pix4wOaN0inilmeVnJ3EtMj16HmuIhSV2wD+wgHX3RhtgWZqxw0CRKkVwHdftB4Ip0EusqDHjmmWzDr90wHBs3DcERfK0hZ9/ZQRkcMPvl44jj0sknsSeQL5c7yHXkSQgRxQexr/AV5/ex8aj5hut23s8Llx4jtjYRLz2Wha5TobKi3q11npgmYpwZHnq1Gs8jQmBv5cDzd2VWniwdRDrVVXaIKlKankngXPPJggaPhEbDl1HkVKuyBDtj5OT3oTHG5NR4o3uqMzQsJZtbQMs680Pa2S6PuiKLBuyYGGnhQjLFCaB4k8/leskw8LCEBISItWoiTZixAgMH24p8CElSK2n2bZtG+rVUzvMW59VzCzrjefOnTtS65jk2nQmsTda6rOlY9epJy/oYqbF3s1Pq9/FBd1ZsMwPOWn0Rtla7VjJdCdQZ7scrdF/Jni3J8bL59YWWOZYKG5HeiDrqBmrUFMPtsAyx6MTkSYArFy5spThKhpYDAWnv4ml1X5AVi+Dgic6BP+jYPnatWvSM6t9R8RbZQWWSTusCEyYNwEFCxaU+mZqjVlC/pMvX77/HbDMi2CinMBXxGFkNNB75jPGdY3ZJPp56rrHd3msMgPEfy8TLPM0qkBWGoBlHu7nq8vRo6gNJg/rkcV2NSJNnK23FIuJicHdu5YIbosWLazAEhWns2e3lP5Qk8KtSxdKVctH4HeFc0s0JBxXfLaC719DzIswRIQ8QtHKtvjq9hfMtALLC6rIBOBhZ6aATptqE8oPxOcnxuN60y14e8dH2PH2fIw9P0sCzRIriy09/21gmTFmApbM1FwwCZYpsc20ulGrHY1wlVqJYP8OO79FcjcrMThH5kijSsDKIzIVMmUXMml9SKqeiD/adkKLIRpWndnhkGDxth06MQ9N31UkeKQRWKaPwvKGP//8U2q1xhr/adOmSSVoWqPCPN9zUwwNYedZs9IYLHPt4HJAzYnULQtm75L+diJ7T+kckboD/rd3qmZAFYUlyUsk0lLkwOMJQuaH4P7IDIh9oyTWLRyFbysqnYqoOj/fcmZv7yWIimKmxjn7+OODmD27mnGyRzls2LMzCE3Ij477KmFO4CEULJFFqly1MvobQnWT1W//HLAMhIbfBtwD4OPpBg83D4TGhCOdiytePNiHx0mvocjtTECeMLzwAxo1+gsHjrwksMzCHXaUqQmpVuqtHZ3xTs7qGFm2rxwtYNRAa2SIUXBCsC5/DUWJjIUwqKRBISBBNiN2ogmtlQ1b8jDDMKsJwuuOwsQTD9G8YHaEx97GlhEf4pNpW3D/z0BUbpUtJVjeBDzxeYJrXtd0BbLEYdy/f1+qbSPQFR32GTNmJINlCoVRpZoLumjOguWbN2/C09PTZk01AfzAgQNl2jB9x4bAnDlsxgo0bNgQubvkBliHa2G2O/cGOrNXWoBlanCQOme2xZotsMxrEMdkdE1kbBCQctHTyyxzPwZe7uuAZTrgBHhGQmQG9C1mnXi/C5UojHKzGuGn14ckO7kphqkAqbl3rqJdu4Lw9nZEptiZG5n6fQhWOnXqhCNTpyLdkycoO3IkDh/Wj4DogeUj149YxJQ0w3lpYPmJQpkWKbEmpuL0lkU48oelbvDjn21EelhSwnp8Lf1xBHB3YBDCT79AyWqF9fvZvyqwTMEs4ltRVNHEPEhq+0QCNlihCUHAlWay8C67oJSikyF2ixAkF7j2qoFJlqQwYyya+DzR2WZwJdn43l/tBBRSwDK/K1wTBY2f30e1Q/D968m7NOonf3yy5i2OdL56vffMTIK8TVqA5Yunr+P/2LsO8CqqrbtSSQ8kQELvvffeBRGpIiACggVFEVFRwIYCogI++FV4CD6agggC0nuT3nsvKfRAEtJ7+b81JffcycwtyaX4Hvv7/N4jd+bMmTNnzpy199prx2ckocnmfqjsVxaXutIrKNuqm9vRKbgFvFw9sChsLZ4r1kpytom53CJYJmakK85xSie2j4WtR5rRsLmvpEie1hT1ckaVqYz/Nqn21kykPJOgJmp0PAawzK81t8YeIlhmpHdiY2DpYTn1TM8+AOZltMLL36yBh68dAQixLW35Q+11WFaSTTN1xMFgeebMmRI4JvilUCn3V6ydzP2VtKfRWF7B8v37KejT52/s2pW/+ko5kWVLlTKszT1H/v4ULDtyNPPfFgEvwSWdS7nAsqIIPTEbma1aIHv7Tri6KwJ8DgbLS5aE4qWXysGJKaFG+1febdRZXEkohOGnWmNLl7+RmOwHb1/Nx9pGsEyxy6VLlxqPYf4iy5lISb6P9DRPpKZEACn3cO1qIko1b4HiQgH5NWvWSKIiX3+tKDL9n8A9JoD96Sbwfibq/93eoTRss8iyAJY5GmbUaIrTUDFEazpgmYf8dWObVPIix7jPV72mlODPa177l78Ag0oBFTW5KcdmAwlvydEbbWSZ+6JIYNODTejc2TinhXRnRowp/sLFPCsrK6fmH6naBMlqnVM+qxyFVOUmtWBZHCpLkWV+PFibMzBQlFiUz2afeG1a04NNERMTg0PN5E35s88+Kz8T5k4zIv+Qbf3tv/F8cZlKbmYiMCUlm4tI7m9g7vM4r+lNZ6Tc3v47AizT264KNRipCRqBZd4NgbJRv62AZdaSZI6WRWMZoWXAGq8baN++GHx8nnyw7EThpBEjUHLvXpQ8exZnO3bE0IQETJum5OUJN3zyZDR27borl+pQIssbD2+UnD+MwjOqqBqBspqDysjy5pmj0KT3CBQMtpbcbuNLQdaAEOm8dmQz7ofLCcfJcdFITRKLZ8ptlm/QAZWbycJKNil0M1KxOrdC88cnpsL5D2dMnjxKjoBS2EfRulp7a5dUa3dig/ewZJMTFv3rOSk6o2t6NGweSME8E97SP5eRZV6bzAlVZZrJrqRoUWSMINooE4B50gS7LClM77pqsowDjocBRcsB2e8AgVf3wmv1YuBnFnjl+yO/QB9QwEfIuBk6dCi8veWahNR+MItAKZ/GFY234saVO3j/pCBS+C/g4Mr/Q9VJs3HxM1muKeau0hGlXy36j4ZvYH5quhjPKTpVWTKKKRc2mVDCSjr+I6BlrQFoVLMWpjcYiy673sKGtuToyqaC5ZHHvoG7i5ukERLsUdgMLN9Picb8kL8kZzWXY/r1nvQkDk4vqeqIUKfpxT3vY3kr5WEL40SlcQphWjUNWGadah9XUu8Hy1RkgY78MCPLXMYZnORqz//1UsEyxegiw3Hm8BAET1+JQuUKmVdt43v3NbC7+tdoPcig7IvVQQDQAgAF5YyMzolGClgmU1CsnuGAyDLT0Uin1jo4vvrqK7DijGTTpyMzKwsfjRqVk3Vnb2SZzfj6LkZ8vBVpYCtjNmrUEbz3XjWU+dJHdnA+bnsKlh/3EzC/PlmdDPgxgGgIlqlo3wwQvwMKWO7TZxdKlpS/bdOn88XLm9kClrPSohByKx5lypVFREIobt48hRqF28C3sMbpZgks8/P5J+D0sZOkJ8DUVVrBP5vg3PNrUELUGuEypSMqrEvDvr9/EW5OBNy/L4UXi8k7npirp5DgVgQlyyhhs6QkQMl9lQ5ITASaNpXGPUe+JYIajYIp+cQnTkRLCmrVquXPA662fPlynFQgu3XrIFkSUoks53p8doLlXOdTm0oWic6fMV371YHAC4sAqmNnKI1e/MsqWN4Su0W3Jp/8CBKliB9Vq/VMC5b1jiGdmqVttGWp1GNnz56Nt97KXQuC11aNgJziYKoR3NesXFOWNb2kuSr3Y3QQCVSz5MwU1FzfAxe6roO7s5Aomb9RB9kCHYKbgqVL3LTtsh9kAKoBHorKiptmUqxFrKGmdpPylUdWmVTSgnnBemwH3qstkWVbwDIBCO+PYIrRKVGwyRJYZh90VEfVyHKVKlUksGw0V6TH9Q8Dy4wSfP/SS3h3wQIULqwmd/N7cQCbNunUFFZqP6elDZLLxJUANl7bKEUSCZaYm6w1brpeffVVpCTE4MbZ/ajUlEjQAaYBy399Mxi9PrWQH6y55MmN81G5eVd4+eemFebqHSM3nEcsbSQaNf7oSCQDnRFohV089NA4/NJygsTGoSPBECyzLcokiBK+TBFkZQGl7LLhSBk4PaXj2QYj40aC6kzd4TV4XVW7gNIFGRmIjpZFsyjcJpZ4YbQzJ+Pczw/o2dNEnU4DIjMfIMspG0XjAuTrCng38aKc90j78PhkVPzJ3K3+8aoIDhRg5FRwwHSx1AQ1L2ze6GvBcjjQcv4AnK5+WaqnfLnbRrxyYCx+bWaqk+e9rD7eqtgPL5TqiAB3f1T3ryCxwLa2nwsXJ9kLrUaaCZY51eTaC0+u6YHl+SEr8Wp5hb3lALCc6+7pGFLqoucHLHOGU6ZDNWbbqhkU/BtdnCQn5Rj9RHTCVgSS1ofhzpEhKPXrfKSlB8BHZTYkAdmNs7CkWw+8/K29VA/hWvwOk8VntCdnZ3sBqU6pUsToldGvyBokqjmgzjLfBwJjrZEhcnjjRpNYOdMpyJbL6CYrP1spvZqdmY5sp2RE3j2P9MyacPONRJtGf+DU2bFQg3l5mfFRUak4ejQKz94tbptqeF4uYs854j6DOhc2yCHY0/zTY+0cARUs81urZYpxL84layKd1F0Aamj4KEq7dLwMAQiW//yTOYf5sxywTGkQro8GkDD7/k3c9/BFqtMDhN09jxo+NRAQbJ5CKkXKjWjY7GZFwOmaOVius6EXTnXR5H1yPeFizvRFwXTBcuk7p7Bn2QGk+ScjMzMLvXr1kstY3BE0KVknsK0wWK6u5v8Wr0KRKXr7mLebAhAsDx9+UBIyGDIkf2Ik6mXq1VuLEye6yTX1iNj11LyNwDLFa2xw8sKRYLltMaBoTaBKd6Cwwq/j/2aWkDdr2rxdJbJ8CIeknFGtsdYxN3YVLKhr2gKW2S4BkBHgJsWb5atYXoQqj6rliHNxjjk5ybRCPm/m3jJCy0nMl1LEvqSC8NY1emo3kyIw7PBXWNDsG/tyxm14b0/HXEbtgjoCGlqwzMC36Aivp+RCqdcQ1UltuK7hIaSMETDrGQUVCMblND59swUs80wCGAIZLVjm/pU1QYxMByxTjK1lS7olgZMnT6JOHQtKaBbBchzuwy9HLD5m/xrcrNYBNQvJHsvHYQTL88+dw7D69aV8ZdUYFSZY0oovdey4Bdu330FWllLHpDCw8Tc5smxkTypYZn/tEh0jviNJQ6iWRKVsaZ6Rdk3+LINqalkzDqetYJmbKzW4wg8pKdJ853SEMHPGWQXq2oHn+8XNPcW/bBCLFnUZKIZ4UKiHSzVzMiroKK7XqxcCn3kGGDOGiagAS2mpVhrYM/4Yfr+zDrNiv8Sq3a8iLlEt7gO0fNkkZsVTyjfQWVD+wWD56Omz+LPUZkyuK8tO6YHlxL7H0XHH69h97yhSXzqFo9HnJMEyshB+C12Dw1FnENvnsIR7/qlg2WwqPmSwTMIHt49y8TDLxgixmH3DZDOTa1B+pS1q5LFyGvVh6FdrdwPnXhuIsv9eBBf/YvBwV9hDnwJ/OPdEjzHz4ZlX6jU3rqWVyLLeLXFDz4y+2rJD88qVKw4Fy9wLkTGybds2Q7A8ZuNGaRnE1q0A1wMa929WwXI2MiJOIjS5CMoU80E6v5XZLmjaYAFOnRuROyfT2kMVfn/iwDKzRFRWpq1lv+y433/aof+5thxLwzfiP00m6lZXeOj3Yw0s03Gs7n9HjgR+IIhT0rAcCJYZ5Bw0aA+2bu0kO5R1S6BmIyMpDAnpAYh3icaNkMuoUbE5/L00+ZpkhfG9M6qprgOWdcfZHrBcLTpE2pS8v+B9/N+1g6zNBHz7LSCIkJhdhJ5NtY6a+oNImSEfXccJMW7cCUyYQBSSf8sBy2xKqemcq1UjsDwaAFUdFQta2RJnn1+DIgU0YRMCcT5Mo9q09tyGkXox29DUfs5ptilw6Ad9sMyyTqR4UoDCyEiTJjVbS702Op6AmFFi1USRmsqVK0uKv5KJjgnxuVNlj3pirDClzaUkeKbXNY+lc1nmy9fNG3+0IPcyj0ZXuVpknc4IiueI7x+pZg/bLIFlLYA36gvHkAsbd5SkyeiZEVgmmNGrham2YfBho0OEZhUs8yAuvEu09LIEXDhxBa5ZkShatQP8vROwY/M1uNYtj9ZBjmGc5PXRFS9eXJc9MW3aDLz++gbExprqcMz9ooV5GZCRMgNh3rx5klqqnqlgOT01CUdWzULzfg7SsaXHnvNAcLguGv0cBk6xoSaS0lG7wDLPoaORUWRxGafYF9+dxkBSkxSMOfkv/NTwM1k5m7jy9VE4uuUbFCig5EGJg0QRJAJjcegYMedmS68kj3guwbKaQyyuQ3Q4sc6zYnQq/vorPVGyzZ07F1w/VaPYVteupoWJqSmS6q24zr39OjDwfbTpPxWVvEpjeO/y8j0rdv2MOWe0w9Bv4BNgvayU2XwZNQr45htAb5zyOrltPI/v98JN2XjFltRJOkRF1XxG0G8C7xaYiBkNv5CuOPbkNHxX90PsjDiM0MSbUl3qtKx0vFb+BSwJ34CkfscRlngLE8/MQveS7dGjpDnpmv9i8P9JNro/6Ht0YmIvAR7nnWiswqiEaymiyXll1ej4J6qtDPwRvgFX469Ldb5zTIgsM5TBrRgj8NpYwWUAciKUbCwpbslHmnMgqzqYfDwyFZqvDiub8H3+KAmxN5PgeScM2U5RSKzYFAFO/tJ82N3ga7R+JR/Ua258yXHWE8BkBwkuxwKxn8VK1Tn4jrLGfSRAJhYAACAASURBVNFaReGdIDhcLUSWuU6LRg0VbfoBcxypY8GSmLo07BEjgB9JThfsrwxcqHcEpUvVQHxEBDy9g5HuUQCFC7hj+fLlEvPoy1KCl3Gfab0Y6vw6vviiDkqXzrvT+ClYtvpmPfYDvjozQyo3+NiM1CiyGvUiywpYXndrF8p/NhXVFxBdm8Dyv/99CVWr+kmpdfk1Z+eFcrDBECxnIikBcHVLxb30u4hKuYc6hQ0qFlnaTytgmSLD1I3QSxmV7iUvYFlyUf7+AzBipLmYFYNKYuUDLpqiuJWNo/cwwXLmriwEr2yFiBf2wFktUcDgDz9kWmavBixXX9cV57vquDieALCMg0COUJYyzn/++Sf69LGtLgA/Bm+8QbewbCIY5gLOvHPVKGhB0S7JiA/U5Bzm9ol0amvUdFEUgFyvgwqFS9C0sXHK2H8Y6Vv8qKom4jA6gXU9WfZfJs9nOAos8z4U5WndvqhgmUFgRtjU1GFrYNlAuVIFy8x7b9TISs6KLlhmL7MRu2MZXFv1g/f1I/j56g1c35WKD7/tbxblyPPY2nhiRkYWMjNzMs/g5/cN3nzzXm4a9mqFhi3OIW7kdMoMEICxXAjLr33+ee4N44YNG6Q6nIvHPI8Bk5UPkY39NTyMqQLsIsGmYg8dLPM6ZOVwDBiuEqlL84GkfinY9uAAuldoJ6tirQA2Fd0kOewCArQcbqVcm7Z0FK+hvsfcP4p8UQtjJuaLa+u7kzUgOhZTUlLM1zhexi8TjSb1xfHPlyM7MwtZSaYLf9vFNAmcnV3w2WZTGkp+H2PO+aT9N24M6I2TehCnrVhDlY4LRt/ZVRvHSa+//E6MHDlSSu2xagIIzDm2JfDu/8lgOTUrDX+Eb8Rbh77E4hZT0LuUjCJ/vrIUwyr1Q5nVHRDSfUsO/Vrvev8EsEzJGA6/RCLXy7EXxumbb76R8thtMu5ZlE/2j5d+w3tVGH1QjOlAjKg4ycxjVf3A2ifZ7LomWQWphjrTpTKzs+DCfRO3Ayro5ztIZzIvRKeWUA0p/cQGOPn7IS2wFjxb+mFuy2Z4YxY/9HkwzluyPvmdMlICpw+/IJAVm4WVK1dKQlvcu1BpnM4u7znekpOBWirZE7IB2WcD7TrAv2mddtJaoGM8ju1xPSfT6KeffpKiznpaFvgrEVvL/4rqZQeghL8fwqJ34lBSFvqVpJw3MMnVFZ9l6L+gCQkZ2LHjDrp3Fyk79o9j585bsal/xyeDhv0/HFlec2snmhWukzv4Zv8jdewZBMvUV2C8ScREfOeMIst0WPflSwP07r0TK1bkPznGOlg2v+3+W5phSScDPQ1L++nqwLie4zDx24k4fvy4VMLT0BhzFHED5WD2H0Z415dQ/UGok9P5QuWkHaMaWZbAcsfPgCaTzL2kfN8NKsXY8jRDQxPw8cdHUb26/0OLLIesv4nPTk3HtPpjUcxTyMFjvrA2fUYDlg3v4QkEy/RSUiTL19d2CWmRSirWVWYJE1Ksc4zRb/W7QblPNf+GH0/bLydHO1W5eVLR6BTK/zum/5j4IRedddxliQEdR7ACbJnkth7D/QQFuhgV05o9kWVrYFkULSBNRQ1q5BEsc3OyYoXMH7ea22gAlm9dOAaPQtUQAWdUD/ZAfGYyjh8/jzaNxMJ/tg6kfcdNn34e+/bJeaONGxdGhQqmCd26rD969uuO4vWCpHQECtuRRfGf52TldluYJSwpQlVhikno2ZMKls/u+AOBJSujWOX69g0oS7dTVMckVSCfTzo2d/B0sDFSFA+0nNNSAsp0xHH9MjNV4IvlaIQAmsRMohObYNwg0sT6zWvXmhZ3dX6yfUacVOV9/rtZs2YIc49Ak7frwCVbYeNwbVB8gzxm3O46ON+hLp49cBcVKzVBUEVTukH11o9gITECy2JFMjoPlLqX0jhSCIlpG3SGPQFgeXr9sWiy+SXMbjwejQLNtTTeOTIB/24kh6SnXVwoi1YZ2D8VLG+6sxedi8kpK3AAWM41PHRa892zZ8nkMibIL4R3vy2lTpX2KgZwPnUGPjk1HXeS7kupUJJxznFu8T/Wi+aGOcfSkfDXWjjNqA2P5mWw1udNdB4+HR4+edwkklqtgFtGlJKYalQQSL4GeFIDoRBQ+HMga3KWJChLRh2NYHnWrFkS+HUNdZXC55s3bwZTKVTr1q2bVOlANept9OhhW2UWAuTatWuDZTBpFGgzdHhYo2Ez/1knB5rtOhQsz+4IcH9rQfzX8KVz5A9k7vG5MueVzJMnoU+OvD8Lbf10eTGKFCiEl8o4SJvEUf1Wy45qmZ90tnJPym8wC2WINGykIC4oQQqWjRyxE17pRRGRkY3ly/Oev/zIwDK/6U7jMBGOBst8IFyYXn4fEFWt7XhQd+4kY/9+eUNKSfxt2+Sc53LlfDB1quMLQYwZcwyTJzeQF1puqPQcB3pgmbQiYkTZ6WdsjgTLVIC2JHioJ1bDb8JBSJ5UAmRVaVWvw5cvX86JGl+6dEnyiKpGWpGZ0WNMDzI/gqLDhl4kKwIVNk0HKlVyo8s6rXpq5DY1ojlIzPMlbUI1bhT1ynbk5RqP6hxLwgSku1GwzpJxP8Py15wfJta8+Rli2Q0RLPMoOhM0Wnw5JxtEluldV9VcbQXLAwfuwcSJ9aT3n3bg7/WITy2D1q2rwsPD8SrZK1aYFJXS07OwfLnp3x+0qI4WpU21bSXqjWJpgcCBnsC9uS+i74oV0obMavRc83yYskAHFkGanj2pYDnfomOkZVOYTiwhwxQXOrH+BbRt1xZ///13zpBQJI5eXi8vcq0VNWs+JiZQKmLT4viJAJh/19ay7t3bBGKL+RZDrzED0f6covFAHq8wz5sOfQlxR/eZ1IpJmNpmmgj9JmiA/KNaD3gdrm8nNwEVGwMXA8zrK9vSLa4DPE6gn9vTfUdElmfOW4LhlekpM7cVN0yJ5xEpkdhx9yAGl++FbiWMN1xcsghp7HTh2HPL+T5WG1ke/MUnKO5ZFN/WVbKD+e3jWvsM2fV5iyzn6qQRWNbqYIjfSEaphYIabxz6AtnIxtwmJgnYjbf34LnCreTAAs/lYyRTmN9XAh3BUpIjkfbpLvi8Uwe79y1G2yG5hbBsGlwyTzhUpgwJiX7J/2jnTl/D3t0nJcnxqpMhiXmRVScao8pBQUGo7FRZ5przNaBDTqCr29QXCwdx/0U6NhV1Damc3H9yv2Nkjwosb+ooOwBF9kl+ByCv53NNJwCjPSl9yuu9/Decx6gyX1Xu8bRpksRQ1Pegk2zRj0CXd5EUcxpRvkHw3xoHeMRgTqmz6BOYgQm/+2LudiOVWusD9eKLuyRF7VKnvWWFbitZeBYjy3zn6JOgvpSOPVFgeenSMAweTLcE0LlzcSxdKpfpcXZ2gpubTj5tejoOLp2M9IafoxUXtNtHsepwOnr2pHqEnoUhPLYQyuiozOaAZZ5mJssttKMHlvkzv8LHrTxYR4Bl5vNxj87NjLZOs3h5PbDM4z8BkiYkSdSfunXr5uTWMRdZ3EiSQqduQF1crNS4oueWSr7MGXA8ZpHvimCO+U8ahTnrr5JyBF9sRqlUY59V00l9tLndJ+HA/IJl3gNZAFSYZIRZj5H/OMEy5y03W8uBOXMuS8J+D8O+/PIkJk82lbKKjRU26rFOKFBaWH+YqiYGBzVzKCuLa5YsVudIsMyyeoxsMGeGNOysjHSs+f5N9ByrUi/yMTI6NOzLB9ejVI3mNgvs5Bssc127DYAlpkT2SBbg4+cj0XopQti/f38p6nPkyBEpwixSpsUR+PnnnyV1ftW0x7HMkZgbLlEqawO4DHjMryvlxX5U4TVMqTdKppo5AxM7yl/SrOwsfLLuAZxdTIueq9tjWky0H3dpfcsCipUA7t+xv0yhA8Dy0GEjsXp3IrrPHAAstuDlZASbjjqW/1OtJaCC5R5/D8fmO6aczNi+lCWXzRnOcHO27aPzpIvokrVHfopEXOc63BLI9FfozOoNK8yJhwKWRR62+H3ktZVpHbyyNe6+YL4zJlCmOYkfZ5Y0YS46HejcvLI95f3JtULx29LrCGZ+3BJv706Cs7X9ht4SR60Hpl9wH6LsEag8L9YnZ8oY9QZEo3NssTI3161bh+7du+OHH37ARy4fmSuYORAsS2Pl5AQKXTZvTs+gjuUDLLO1Xr124q+/8ke/k2jYT8FyPj6o/wOn8j2nM0wLlrkk879twMzDP2L48PcAp2xk//YbnIa/aRqYiAi8PvI05i5ola/BWrw4BAMKlv8vA8ui8Aq9Q3TaHwbiJqeDOci9epVBmzZ2CpngEi5cKI5qVTywa9sVeHlFo1GLZtiy9xzqlcjAlTslUC4gDoeOLsGZtI74cFAD+Ki5tMIjsgSWWTZoXtNJgJ1g+X5qNAbtH4NN7RSte3pajDz7pJpoVbW1c4hjNkAWPLmXEo15TXUKevGejMqgcN+olG1kSROVEsQIVtmyeazXqioqi9GgfE19nZMpFKOKaRm1TU+WSkcmvhe/Q/S5MMr6pBnLWmi0PXSV2C3121FgmR55OhQoe681ESxr605aiiyzHUYhFNreyGPfIj0rHQGr03Iiy6T1W82ZZ1hotWPA8muvmTberVqZ1poGMwJRu45Se4/pXuLroLx3tkyftCQgxRlgdbxigXkHy1RRJhAsU8akuEUHF40gUY1Wr5w0CC98ltf6Y5o70mzSrh7ehBJVG8PTTyc/WGcw8g2W1Tb5rhM0K4JzvF/SJUl5FNXTGYFnfjdLaalGYcFjx5iwKJsowsM8Y5FGmesWuLnfAFyqsxqHdy4Go5hDyvdCmdqmhbjec0YqeLbMjnwcI347yWQS1zOjLrFufRRDbnZafsByhw5AmTJwmj9fYs73JBNpqRUeJx0UzJ0V7OKgEBwYfwodg5ujpFjH0s5bUQ/XB8txiIGflBUWf/s2biUno1KFCnLe8GOwHPY7NfXoQOByROFItRQap7WSk8+KESz1aNWEG6fIlxmdk99uRoH4DRIVvpRGX9o3KkcEk1UmWKeZdPeqfgYfU85RAnpGc8nwYMzC0uvC/chQYOP299B+8jIUuCXWbLJ8Z2YCiBeB+QdyOwzNBLheA/x7+8PnTZ+c8plavRYK99WvXx+en3miwuoKpg48KrCsvuMxeY8ss9M9euzA6tX5ryw+ZMheLPi95ZMRWeYWmvOJ2Rh0VjPfPu8leq2+Nk8PsGEECJbJOhgEXMnaA3g1R4HoE4h2zUJaWgXUKxGIKa8MQPlnnpHiHahUCVAqoYitsyqIpGitWtQxHL/licTYGDRs1RyeSUmITPKCqRpnNsJi7qNsQZndZw9Y5vHfHBuJTxsoCt1iR6xElk+8cAL1/5L5SVYZkdRhEQLmxjnLbK0oEN3nc7hvaQ238h1RINtJjg5q7W0g6V9UGL2GYcMsFhwwfHqnT51C7TrVsWDBTgwZUh2bNxeHS/Qq3Hb1Q+8XO8At+hi2H8+Af4mb8HXrilqVcsfZjcDyzohDyMjOhKuTC9p91USm6Wq/pgaR5dj0eFyLv4H6AYrMKsGyWmaYgFY0Lsga4NRv74dY2nJarvveEXEQ7YMMFN2k2aDkOGnPFMCyDa+C7YcYKtHZ3oTFIzlvOMbc98kpP7KJY8jUckfRtB3U7ZxmqAiq1idmPXNVk4mPkB540bhmEJwS7NsiaEnnC8GkXklpRtQJbq2JoTGybAkss3/Ma+NmTatey3x0fryM8JQAli/EXkOhAv4I9igseddpY8aMwXffmWqo6g69HWD5+vVEXLpkCo1MnXpObpIU2tPAli2kKSiigqIWi97alMd5EHUGyCwLBPnlBsvnY69JdWGtGSMcZHjo2ZMKltlXh4mOETAQPdQFlu1chn79+umWX2E5Jta0lsrNKbZlyxbgCABuOml8RyhYLQpL6g3sMWD1zNdQtl9b1HmWL88jNMoNi7XZqTIq6mPlZX7aCpbFklrq+kTwajt2MR8o5d2W/phHsCxpRzgwJUbCjNnZuBtyA94VSktR3D3njsA3Kh5lm7bFzXvn4ZWWAv/gGgj0ckT+kPHcIclMDMbQqUAyBU16zJy7TEmgUTBnuvL/1Zx8KR3NfrD87bk5uJV8DzMaCqKBzGhTo/q2JneL80X8BvO7xW8w27Qm1Ev19xeA7cs/BdXeUbkyFUOBECVviO+wYh9u3Ijp09VBkP9IPYhid4vlpMuxJJv2GOnAZOB2j9sI/TIULFHJSPKAAaYcNqZ1tGkjMxhVO9jsIJoeEPZXjgLLTFNLAJw6OWHf/+1D85Tm5vXfbX3HLdCweQ8OBcu/tJQF2WzTgH14Cyb3fpynDJyQbfYk9Onh3e0/o2WCZTovygI3fA8iLqUCagTLGk+Z8RHI9A2C+6pVQKFCgOYdE28wF1iOOI3TEcVx8/QP2HG7Jbo2c0JB39qoWzIGG7aewv50D7RvUB3ta8i5EhJYrlheluy3oUJOXsEyVfqdJsr7VoLlIiua43K3TSjk7pf7edkFlqOAsOmn4b/9TfjvPwhnIwotP4jvAt26bcfatdYSf7V9SseRVSux/sR5tH99PJoXP4x5866g7eD+2DN7Chr0eRuRF4+hcYuW8HB1Qma2K9yp1Oia23dsBpaVPqlXY4RYKgVFehTXVa1AlS00bDZGGrWqHinohhm9GSOOTpLLpujZVCVnskIn4AUWLRXMSHTsnwyW6aXhUBDYqWbDGD62VUdIaZVy/9TyKPTTWBM4U1961mu2ZpbAMs8lW8FgCuU0Tac8dUuMIss80AgsU1aAIMTo1RXAsngreQHLrK8+c2ZuJ1HRoqbI1SuvVMCYMYoYUFGgSBHFMcaPrOh3CpRptY620O3ymu1bDqheITdY9lxaD8n9Tli97P86WGb+oDSQflwyUxEXF2cIllm/XUobYdoqwR6NwXYlSXX5D/3huTEAzx+j4ogFozOIKfF589lafaa5DhDXCAIVsSqEI+anHlim084cGwCKP0nqn7o+kWHyh/23JJ1BnZIPlFzbJwQsM4Wdmm+pBw7hQoUmqFsU2HbyEupEX8DKYs+hncdNFEzLxImUwni2jm1MCntGR3zU/GztEk4mU1nQhjNuNp9gOSEjCT6uSn6/ehVbwDJrlYvpveJ8Ub/BvEH+nWF6PceteFfch4wHZo6sgTdnH8W5C5fQqWFDqcxZxaSknEqi9G8ygMhl4N49Wb9GNd+xvvCY5mE1RzG2fCyiNkahZLmSOSkbO3bs0K1lHx4eDjKd3r/+Ptx+Em6Czgs+IJNGn22Pnt9vshFVI8CrBBy/cRwdGnTAg/gH8npjr1FlvmNHQChZJzbxFCzbO6BPj8/TCLD2NSWMyMKzJL5epAiFpwwvkQssM2CdloarhxcjJL0JivgkoFijxlJFvZvh+3Fk1T5kNOiDPi1l+h/ZgvPmtZDXHtVBbuGGDMEysVlFADcMTtaA5eJ/tUF4j+36qUB2gWUGc6acg9+mwWjzjh++bjERnYpRDlFjylcsb2DZ+iP+6KOjYHkX2tdf14ePj36O05QpZzF6tLLJVr+s2gWerCfiUi3Y4d6Xmwx98Vqrndx97yhaFzUQLduk5NwV8AW8qHKgWBMl6rSkO9DfVLJJ+tUILJN5oB+sstpHiwc87Mhy/nr38M4mCBWjP2IEl1PJXt+P2lNGorlRZVThOSvddwRYVgXjFOVp3SvmFSwzaMxFVRMltwssc3q3B94adQCeni4oXdoHLi5Ocg3P7ym4qLx4xU35ddI92DnXz8ZewXfnfsGi5kLhdM1gMEfvRPQFE1tE8/vdG0BqMuBVGihy4woaV66Mw9mm0lLb7h7AM8FGmgqmxliDmgrzBI179+5F584mVR3W7Dx79qykmH166yLU7ih6kPIx3XVy5SZ3C8SYtbmpvPuWTEFcJLnSsnl4+8HTnwgPaNrbtoFn7qW4CaaDQDXSrl96yTwngFEgLQ2bCvzjA8Zj44z3ZdpTYUh5xP5Bpq931RY9UHBrWYkuZtEcDZZJbZ0sXDGf89PmJ8v3mRt82qmZQE+iHcX4CbEkDqkex8g+a8mbKgXafHkcOwc0VL6lwtw3bECHhi2p3yqqxjzv/WMqF9nUChlfZKlsjziInR0olWtspgpKV3HyZBDq1vVFUlIk7t58gNBCZVAl7hriswqhWKXgPBfrEEvOE26LWjO2vRHK/kLM3+YtcSpz28I0VDr4agL+geVw8mwoylkrVWotWVsFy3Tk83tDLQYGNsQ0FDoaGV2VHoRmjNVvnoUbFHUDePa2H7bhnJmHRi7xXrhzZ4ykivtHHwHduwOtDHIZ6YchQ0/tk95j53cnBTjZ86QkAijStvfs2YNWmrZZa7lIkSJyBQKG/fn+qCXsjYTQuLlmgWzRxD0A33ediGxYWJjEDLBK5bQ0oatWBS6yMrbmmSjPrv/B3ViyhFLFebdJk07js9G1n4wo7tPIct4f5MM68x1FT+YhgOW7Fy8iM7gCbl04hEr1GiE+8j6KlyyJ6BvXkPQgEQUCg+FfqCjoI6f466JFrWwGy7POTsTbNYWPizg+JBVRv0XPmrwPp8PyHiWbdPI9e4xHlthASKu1QMPOQsb920hdWwxes5vizfENMLvzz/qBnIcAllNTM1Gz5hoEBLhjz57n4O7ujK1bb6Nu3QBTpEm5zeTkTJw58wC//XYNPw1SlE+5udeapShfPsDyszvfQJ2CVTGlnl79H1KwSgEfGLk6mGBvB1hmAI76SBZKhOXpvWLZF+7HrLNL89T8Yz2JDjExNYybBVU1mrmVomCxGMUlrZmbQDnN1D7jx/ky3elKXg7bsWSW1CFtiSzbApYlZUPFKUT2C3PpaNYiyxwjbshkHJVjLKNBoSpp4bG2oSZY5s6TC5n4bjICKKif2jfIuY++lnBD6ktFX/ow9a3p5pdQL6A6Zilla7RHpcTKVXdcCgCe61dQcpk3mKeukVZYunRpiCrNakOTJ0+WKOwOBctsnJ5iQQyPYHnglI14cCcUB5aZQvO9v1iMgBJ0w1o2Cpypxlzid97hF9ZkrJmsGoW7pI0194DcvKumPPP3bw/GCshRof3796NcUW90V/Tehv5shYbBSLM1sMzr2Uu5NN2e3FtxfjK1U1QStjZYtv5OerSYjqL9XlH+Wa00MnMmMFwAy1yWNvTE6S4Mc1kxpljYcFiuVuhAbNsIOHrUtrmvB5ZnAg+GxqHplpdQ0M0Xh57Nnfc8/MhEzGz0Bf7v0q9SbnMN/4o4HHUG91KiMPHsLNxNiZQ8/zQVLCfGROHkxTC0aNoA0VcO4shtf3RsU80mkgkjnSZNfGDEkQ0I8K2JtKqlpTRdW4hA7J80zW6Xh1+yt/l84Q9UmDVykJIar4BlAq7bt28bi0SpD4XrPwGwCizF+arOG84l7gk2MMlcSOGiaKk2FVhzk0lJSZLjTrQmTZR9lPJHin81qtjILFXnnRa+GDxtm/nUKVkSuEkPqIHxm0O/IOnMFlhB6X+mY9a+WXjv/97LaWjjxo050eQrV65I1UCKFy8O1kX+/fffzcC0dBKXJXWs+D3mfXMMxXeN3yORImDtfVJ+zzNY5nulRvXbVAVqK2CZPH7uF0gaIGmyAdC/f/7B8sKF1zD45QpPBljm2IksNc13ysahf3qYI0eAn3KmC3G7JH6PtNewEllmpaPatQuhaFEDGWorfbYXLC+69CMGVjGtDWbNWwLL48YBEydK2whJJcbSvo4OaSEt1AJYzpZKDyXNTIbP4k5w2r8H2S6u+mLGClhmqaipU89i2rT8Z+3zHl59dS8WLFBqFLIodFIGWrfehKNHu6JSJZMuP6NUs2fLkZ6KasjY+h7Q/PHlAyyzIeY2+7sZcHOtgeUzi4EqPQF3IXRHLxzFIlbrzDJGT5irqRPkz9d7xI+Yhg2er/Ye58lK2QipC9y0mzShZIeAUUoBnVWMiKhmbRGxdI8MlpIyKQJTo+MtgWVtn/TaiFcALWmrRpt7bpz4MeaGQewTHQeMSItq4+I1DMAylUqZdyavOVbAJDcJcuU4mSbzmE2Xzqj06fQeoHIDICIRKFNUmSiTJgGfslCqfaYXAVFbeFRgmSA5OysTru4e8CtS0uoNvPHGG2blna5eVbMx5VMJchnBUa1ixYqyaq6SSi79nUHEukBGWjL+/WrtnGfevN9HKFhdpmssWrRIl5Zt2EFGomZb7b5lsMw5rk1pYARWtIcxPzk2HCPVegEQREUtvhM6YPl60h25Lq41yyNYvhoOVCySBHh75xssH4w8JUWOv6/HhFh9q7S2swSoj3T+EyOPfYMPqw5BGe/iZvWXVbCcmpiA1GxX+PnYtjHjUlc8/hb+XtBWEnW+9+7fiAkF3MsXRx03d0SG30LAxCJwZv6ejnXc8TrCEhmil21j2zlgWlfK9TS082ts33qWF7DMZYeinhSFkzogdFKdqxQSU0lr4u+kCLPck2BfffVVjoI0/0yFeQrtiTZw4EB8+eWXwOuyloXTVCdUCK5gRjle+OEzucHy+PEAz9MzRntY0soaieZ74Le03/D8sOfBspesiU4jqM8pMcfKNtHRUr32VatWScKBEtNJ/O5zTFSwzBxZ1UuS1/c78hKwRE6oDOu21f7IMnVouA9RyTddhcgyCT4E9wTudHrEOxAsv1JBfo7UJXnc9hQsP+4nYH79/zWwHB0NMLVJNceAZbYWh6SvkoHu5wGPALhVryOlssy68gferqSR3FXKCwwYsBuLF+ePOqLeB+tvaYtd/+tf55CYmIFx4+xNPrEyR+np58eSYkqOtr8nAHUGAwVNqrhml7i8FijbFnDXgG1LedQUkbJVTMLa/ajfNqp5/5PA8vfyRyXHxDR2+mtU7z4/EqISraXxIJdMFCh/EsCytk9G/ef9My+NjhS9sndGYJntcTMvir6I13AEWLYyB3dEHEL7IPNohtEpQw58gvbBTfFKOaqGOd4yUivHnwAAIABJREFUMwBSsQuXAwqoQkeMtBw8aPfFdu3ahbZtc9eP5d+5uaOzgbU6x7dzwZc7jYpk23fZ64xI/ggkxgGVyspZBp5egLuALUidnkkQptj8+fPNNszjuelVjLWQKc4FcQ/MqJDiRwg7uQuh4TtlZgoDRkLpGGdXN7Qa8InuDcyYMQPvvmtNRUg5lW5gLo8Ef9aMnnK1nrKekKMNAiLWLpHrd753YnCOYyNGzjg2GmaG2sbqmzvQo6S+8u3UC/OQ9PkYfLnCOF/MYl/5GDn8NiXUmlravQgIeiEJ47y9sdSaI4ynGUSWU4al4rvzv2DVze04+dxfWHZ9E87FXIGLUi7qy9Nykvf42iOw9uYOCSyPPzMTX9YyRdKLrWyNO0q5I2I/pexuTmcZrBQ/W+IjHzarNu7GFcCd5PLw6vYzWmUuRvazExB17Az8ygfB3c0N8TcvIuPLYpjx7q/IyEqX3ktnJ1Mrwyv1x+mYy2gXZGJQ0Nn2/YV5+KqWjfNX7S3n5b+B3R12SyCPzBNGcXs+2xNjMdb0AMSbYM4s5xb3KOLNi8eoehogVjUHqxMnTszlzBTfb1502LBhUrqIZPRKMDjM+cvoigHbzC6wTAc/vy/CLerOWxJf+BlQAgF64l3qeXTQknrd5u02pgoQwjjY/Q7zhF3C2DkJixx/8wkCGrwF7PkGaPWpJDbG8lY//qgth2F+5diUENzNKIFSU8IRMboEHjzYh7KBnRBQn2D5KJKiE5Ht5oo7V2/ArYgPMMMNHi/64v1/nc03DVuKLA+ukIttlKexccRJT8GyI0bRsW0QrtGRaymyHBkJHD8OdBIUr9VerAK2rbiD2kGFUPR72xyYejfQtet2rFvXQcZhLP1rwSxGlnke2TRGKv5OjEj/BHz8MTDFOF1PWvtsiyzzihF48HkMXLvFwJea3xXkVbPexhcwoGw3fFRN6M1DAMsjRx7G22/LSi1Vq1qpVO2I6UPBa1VcxhHtqW3E3QQehABldJwIkReBsJ1A7YHmYNkoZ1nsly1qo/Tmirwzns+ohmiqyrMj79lRbTEqbEqrlEGgmo9AL6xRlTJx/EhCYC6XLaI/NoDluPQE+LnZoOqhRpYZmGNZLNNeK/foUAWF5cn1prk9YJl4S1GeznURESwzd44RCHVte0auqWdojFpEmv/KiCPBHiMTpUqVyiljZu+j77JrGJoG1sa4Wub0XqN2Pjk5Dd/WZd6A46zJ5n7Y1+l3STE/WclhjzwRiZRWRaRKLy9yI7lvH8Aoqh1GIRrS1VlTOCbGpFwxfPhwiT7IiE6lSpXyDpZZd1SM/JYoAbzuK7EE7ty5g4tnYqVXJLk00JC5fIIx506qS6zYhQMXzNWTNetE5GaFMkjR540LcHGfTHtp3HM4Gr9gJ2hgOuvEGZj4hZXzeEk+D0ajHuc6RaaPiFfVPqmDx02+hnp7Nf46Vt7YitHVGdbRtyEHP0XDgBp4t7KFJGQ6FGZoZKWZVsJ8S/aJEWoG6/WUp/mI+G7bosovdPHmVSCoItC3Vy9JVGmptdJRqko51zHRAoAuK9/ChrYyJUBbHaLD9lexvcN8iXb9/K5hOWD5kxpv4oU972Fek69RZ0OvHLBMYgyXMXFqMit2jtEAz6qNzLdP4MDOv1GzfhMUvDQfqDgAccvXIf35bggM8kHsz98h1usTVHNuhMQhbN3cntv5JpoWrpMD4FnysahHANpvH4IdVvKs9boVWisUNUNqIigoSCqDxlJpBIWsKEBWh5TCoBpjEqqgKNPrCjPNVTyAWSIvmtUjZhnJ4GDzcPKFC1ZeHnU+cWApbGNDmpfNYJmbcAJwbdUI7eD8BSy8tBB9R/aFp6esZs60j/Lly6MQ1XgFi4yMBMtGvf3225IiN0xEQ8N3LecH7rlo17YARzV0guEXkJqYCCcvL7iLivBiq8dmA+WfQYuur6BioQaYtO5HkK+TlpGAdCdvJN+7Aq8iFZHtlAFPZ3fEpZzC6dveaL2mImKHR6Lbtrcwp853eLfVs1h3/jxiIs/D84YX/JVbzE5OQcaLA7EipTL63lgBZ0NlXeu3yiPc3X9DWs9Bxswx25px3FFDAKjyBPY+O8f14n+updvJ91DcU5QpVIbAGlh+AOBiJHD+ONCiU278MAk4UOy+NE+bNBE0mewcYXvAMptusaII9vU2cCJbAMtpTheQhepIeu01BMylpL8FE0oNWy4dxTaY39n/EI7dWwaPWq8iMLAmYrJD8CAqEUWQhBS4INm3AhpVKCQVrndkZJmXf+aZLdizJwKpqbYkq9n5dLSH5xMsn4m5DG5+3qnUH69XYJKRYiJYnkOVJcG6KfWbg+sAgjdbojHqB2RMJ3MDR0cPSz+ogQnmS60V2mfOnbYdRWE2n6P18E4Xh4heZgrUkIpGGhMJBbYU0SRtTRQysZTHIN6JFpgyXY5KL8Lm4Z0jE3A46jSOdjYquK00SMcLhUa4WbUGlnnKQkXRWjuyjgLLSYpYCcteaQE8wzPcJBkw6CSKnwYss5usG3zq1Kl8gWW2cyf5Pop5Pj5p9Iab+uBApyWSKmKCkmvrPmk8wpvXReWePZEdEQHUrg3cta8WD8EyBWdIW3Z1NRcmdBhYbtECUPOKy5cHHhSUSo0NDgvDr6QdKUbQzgiyatXGV4PnTaHEDgPgAmabPct8rer+sbJWUeC6SEl4F9L58NqxKrw0+CP8sZD0EMEIDtRcev6Zl+SwWcv5t+O6Nh8q3j6BMDd2qtnQJ34PNtzejTHVLStsXU+8g9LexpTqye++izEEy4yIq6kMXOdJy2XEmJkQRo7TPILljFQgqwDQz0FgeXjll/F88Ta5wPLvYevxbLEW+M+15Vh+fXMOWB5bfSj67/8IPzb4DI029ckBy8eZlbU3RyTd+qOMvIDTi+biwXNvwC/LBWXjN6NQxZcRt2UBkp/7EEHeGbj1wVeIqfsV0jtfRVj2LfQsmVvVUV2fBu4fjZoFK2Ns9TfyDJZr1aolgT+K+6mWnJwMpmVk18+W57xqdYEGjczfQ4pdaU2sS84ybNRJsGrPC6XF1Plkx97gzLbfUbFxZ/Ma7tqSSPxmMKIsFWm1YBTz4vtVGZIYYkuhlqtYVYCO2YULF6Jbt24oVkx5Z7jfpTPN5PezfK2pRYCBm5Hg5QIf/zqIvLAb+y66oEevFoiKuoxEN3+Enr+GNk1Z+9HAfiiHFsuKo0K1Bpj7nx8lxuX1B9txPqoKOpcLwP3URBy7fQbNy7fHxaOHwVSVgIUBSOpwDC6vDMG58Iv43L8ElterB6/r14FfhIee7AJE1cEfSaHo27fsU7BsdSI/PcDaCHxw7DtU8SuHtyr1BfUHzIxgmWwssj9YUUU1ddnhMtU5Erh4HGjayXDxDQpaiogIlo3Jmz0qsJxSPgVZ7nUx89IlfGyNNZUXsBySfBRp1fsh2NcVBT0L4mbMDRRxLYDLUWfh49cQQeOA5GEZWHsqFkNetlYU1r7B9PBYhJQUa4ku9rWpe7QFsEyxEV9Xb7xf1XLtzm/P/YJPalC+UjAqBu1RuL0dNcWZxb0iN+lq1FRbw9nS7RFkqRRAzlUDUW4HjJBjmuCGT6ynTNBPRSXV9O6dxzOsoI2KG/XIRrA88/ISRKU9wLiaQlSTm091PJnKRYqKIOp5PPq8oZJyru4QfNLPkx+wzEbFPhndMwXjmZPJnGW9XHeeZynazQCYkaPNDrCcmpkGejHL+VjPj3XMhDJvZWHoKgwuZwtf18rVt27FG047MffFqdjx1xa0a8dwvH3G6HtCQoLkVNAzCtO8/PLL2DLrY9R//nUULm1JHlZu4fvvTYsG2yalktJJ1EuRrTLwYXd87AxMDRJeJubtmbAz8CFwK+Ywwk+bKsYmRKv8ZaDT2/YsQjaOi7DejVg1Aj81E2stQeoTbEjFtfFqlg/T4HRJ6E5MvX8It29zv6W+yR2c8PHHCPxoBoZ/OhwwD7CZmiOj3lwDTP6NYkIUfTJOF7bYpV4OAssNAmogLSsdNf0rwc/NGz0UQMr0C9YsPxJ1Bvvvn5Si8D9e+s2Mhk2RrwuxITINWo+HbW1Qt3+IuEbT4Od0G1G3QxF4dx9ubIlC0ntfokqgO1J//w3Zfq/Co1MMvgvZhFFVmmD0kVXYcecwTvVeAqYhdO/eXXrv6HBiJFi1oUOHYs4c87j2vVuAqxtw6QRQwheIdQVqKa/Y6TunUWdaHd1cfebwa/UBeJ1OnTpJ11WtZMmShvXbdYeCrAe5mIgs5qjOcebui+KW1sZR83vI8e0oWq4mfAoJ9C4RLHP60kFrgRr94MEDHB1yFBX6VkD5AfTsAxTvIttGNApJMkc5Kysr9zpMcSzSe20trf2vYNxqvgzppQJx4HwJ9O9UEHfOnkRwzbpIvh+CgyH3cXfrcTzz8dsoagTAfyiHGS6jsHDWH/j1h72o+Ixxta3PPvsMGT/9hMlvvQVQAG2kFV11Uu13wLFgee4gqYSfxDp73PY0svxYnsDisHUYUFYnB4mBKAbUCJhFZXgSiZmaSbNAw968+RbOnInB+PEnER9vS5kG/dv//PMT+OKL2igwxcWsioLRYOU1skyGWv3q9VECJ7BWActb7+6XBCZzmTWwXCXyipTjkp3lBJeJLkgflgbn5pXhGiYqlCTg/vmzSA+oCw+XCGQemY0LBwrgaMmu+PAtTfQ0n1OjXLkVOHeuB7y89EtG5bN589O5sOvQhZaGb0S/MtZqAOn0hAufqAorap/RwWNBONKh9/WoG+OmnLmzqon3Te+1GP22tW/dAWgqbBmeaiNY5vnzQlbitfJC2MgKWLa1u9JxBMvMVmC0TBRA0mvEKLLMY+0By3QqkGmgxxTPK1jm9akmqqFzqpFlqpKGhoZKlM2q67qgdsEqWNZyul1D5YiDL8WFIiIlCnvvH8enNUQFpby3TrVnRjqmTROLPNve3qxZs2S6oI6pYDk7Kwvndi1DzfayFgRVclWbMGECZs82KVsxQp2TXwhg6b//jZY9ewLFiwOkFWV0lsuy0G4BCdF3wfZVm/OW6WVs3Gs4Wg20X7hM92bIiCIgV40OGzH/X+mP+vOIESPw008asGz7sFo/Ukzf4NF8BGJJH5Nmk/W2DI74LXQNOgQ3Q/G8siLoKCTNNvm2LBTluQ0opFCBbtnRQSOwzH7nBWAq98tyPaS8rlljZeE1omE/AAZOG4MZX3yGgu7crQO9do/AX63l566CZZaPOhp9TgLSS8LWG4Nl0t+ZLmLTpj8Ne49PQOzhrUjqsQnOB88irUoYGqwegbT9TVBu7WZ4Z2RgsJsbps+LQkC/eIw8vAI/tDVP8SBYpkPr5s2bEh191KhRSExMxM8//yyVRpsze44c8ecYSe+5OvFILfIH+LqtAkZ8+y2Yp0/75JNPzFIguN9ixJS1SVlz3G4T9xlUPxdKnki5iLawsey8qCFY/vwrgKWqZBFzY3sA/DX8L/T6uZcE5LgWcjydnc1lstW1kN8YXTMDy9lITYuHs7MHnJ3d4eIMpGWmwYlCFM4uyHZ2g3tSBBB5EZkuRbA3qybalGHKyjUEB1eAU+R5/Gf1SbR5pS+C3V1zVRjNuf4P5YCRoVJ+e9jlbJQxx/a5u0lavD2spB7A6tduoGHDQJQooamrbedzkmjYaYPsp6vbeR2bD+dnWfUvEVtRcMBIcNXmRp8emOcRYHoHS0eRWSiC5RDZuZbYMFkSMC7Ysz9+n/EWvjxLVA2kZKbiVq9dGP7mUcydm3+14fXrb6Jly6Lw/8RdBu5WrNv6GljR+TjcWbZEa9QoMhK0U8DyCZzI0XLwXtYAiX0ZWtcYg48sAesE6NKwi1zYj7ibW3D3egaqd3kJ79Z7E0mxO7FSXMTbtUNWaizS4A2PAq7Ax1+CyX2/lymDlx0cWWb358+/ildftS9f0Npg6/5OoMwyA2Lk096GGJ1TFUc4h0jDVS231o+9rT+Zx2uDbgxziSmSjrhvHbBMsbll4RuxsNl35lRGOiFYIoIfUho3WHynDMo+mg2qo8EyRXZIJ7dWl4S0cYJ8PXM0WCaDgQQIURnHUmSZfeL+VlPi5ujRo2jUSAZfVH4mqGTt1Li0BAQUyJ/OwKjjU3A8+hx2PkMvgu12NPosGgYoNWJtPO3kg4so5RWMwAK5Qy2OAsuMjlDdlTmGqrHe8uXLlyWxmKb1a+VQmykAJtrOnTtz/sl8PrPSLs88A3z+OaAIiVFwa9cCk0BXi/6j4VbAFHYpW9cRL6NSM1bsJOeTuJ9lhNiCToDDwTLTD0VFd21KAYP7+Yik6U0lgmVSqNsUtaMCxDDlG8MGT34IxJwAdiqdZW589erA3m/lnMqX1gAFDKosiB0ivmK7ek7IfIBlXoKAICMjAy6CcFuusbAAlnEQeKXgWPzajFxbc7AckxaHQQfGYm2bf+eAZXdnN3xx+kf81kwucM2I9FuHv8L8ppPk/HWbwTIQGx+GzE2f4VCpwXgQdwvOHrXR90BHfLC9Pn7Ysk3aLI1o3x7DvvwJNb+piaETx+GXJrK3vN02mZN46NVVeLZhe2l945wVjU6s2zVv4/Okz7GPmgaS7YLpbZVJSjyLbzTfYzogGB3WpWFbowWKFxe/uRSMVrV3rLx3Ni6JVg8zBMtnv5IFdqxN2x+Bm5VuomiHopKT9fr16/D395f+U41rJinrHC9DMwPLWdhxcDSyC76OysGFUapgEVyIuIDr9/9G9UJNEObqh1beXkDkXly8Uw2VSqcgLrAcDq/cg4KtG6FJSVVy3MrtX1wFBFSCU1BNXDuXjfJkJVqy4P3AjNtyGUJbTNEdcXH5FZmZltmM1pp74sCyGBSwlxVg7Waf/m7/CFgByz8WWoTafmWBcZ8g873v0KGWDIypx9GleGuEX03BL79cwfff54/Sai9YfpAaifPRx9GimI7omJ1g+XJ8GCr7ioXplWFcB4A0dT8DsFxtsnmSa+jnR+DTAzDLKNRQj6To6W7gcNFInDr1AEOHWnO12fdMHxlYZrcYISFYJsCRqxaYm5hTpP5yRDiECx3zgf7bTLxvOs9FB7ihworlQXiQFofs7CwE6ICUXGcaRJa/PvszPq/JnaLGyA5TWaWMcpOOKOYdGnWNLCnuXZmrTOPLYmKqmp3FfEPm2jLXVde47yJbwRawLNKTtI1p+6R3MdLrKO5HJ4VRZJnn8d70ALw11XAdsMzmpJIdAlh25LRfGLoagx+S6rXYTwJzekpZ81W0SZMm4XMCUa6Xfn6gUI5hhMPgxqdMmSLlLTMaFR9vkm9/803zyHf79u1RQRFRHDRoEFq10vfspCbG4uxO8zpfty6aFqDilRugYXc1tJzHp0EmhLb+qLjGsdk8vvNij+gkkEDGyZNMgLfcWW2f6Ag2BcyBPsbsjeTMFCwKXYeqfuXQqqhjmU9WR1hdN38+Dhw/JpeuuncESE8COgYDVasA2VnAbcGzXe9VgOk7JRoDnupCZOVKPCwa2BVxGG0F5WbpLLXuktXO5j7AEWC5mUt/ib1zJPoM6haqJul6qEa166EV++Buyn1MrD0SQR6BqLK2CybXG4X7KQ8wtOKLpvxgO8GydI2932K305to1iIQKfHxcP6+CGb5fo2AlSvxmlL6DtzPeAO/nl2NvaeOAeuBOY0n4Bf8gi+++AJ0arHkktaYK7x2reyhICWb9tovv6Ap/88rrwBDhgA66Rt0wDF3+f79+1I5JCpjs60aNahEqRiFOcWKFyc1zA0HvH95mA45p+iDZUZihJJIehfg+8C1ZA5AVX6CYTc3Zv0C27Ztk8aF4mfnz5+XosxVq1pJTTEEXFlIjYlEdoECiI26gJTsUnApkCxFj4vevYI12c1QrVglVK+eB62MmDAg/jacSrewXjaRN0a9tTHTgQ8+kO7zWPQ5MDVBtaSMZHxx+if0LNUBrYo0yBHpdARYTk/PwqpV19FnSVn7hNDyMzksnfsULD+skc1buypYJjtJ9mfKpkSWCZZHVHoJ4W/2gPOXM1C6lJxme+LBeRyJOos3K/ZFx45bsHWrDmi1o0ePEixP/Gwixv01DiVKlJAYQ4ZmFSxHc5QE48pvS9UUhd/t5LQQ2dliprgdI2Zw6CMFy2ofSAWgqrLWtLUr8n97T0YLzBtWlTfZI+YsiPf6EO77QlwIMrIyUKtgZetjwD0Jg2K+wLa7B1DWuwQq+loQMrEClgmOPPQoHMzz41io1cksgOWNt3ejVdGG8HE1oEo5Cixr+2Q0WtyDMkeaTj4j/SUHgeUsbvDJ8HOWOX5qZNmoa9wQ/Bq6BsMq5V0EwvokcdwRBMkEy6Q9EzCkp8scYwpziSrS4hVZC1SsOe3jY86F92bdWsUYQQkPD8eGDRuknMjlE/rjxXFykey0FEWSm5h1/lc4stqk2hpQogLenkuN7nyYqXm5ETqiROYD55GeUzAflzQ7lbUOr19Hiw4dsI/0RDoOxn5q0mx4CH2i2vL6tj/ndIN03y4l2sDfFmV7e+87M5MTRT7LLwhwTQY+HQu4qUVWlVI076lJYQYXmBIIjCZX2wZTwPLQQ6boaM5ZjwssUwB+D+CWUEtinFBtvmuJtjk0bKO7Ili+1G0DVOX7HOXpPIJlNHkP+L0rcOsI4FkI+OAGEgcMgASSFWNqA99f0VRKMKPqo0ePzgF16jEU21q9WhCISEwEgoKABOsfSx9vHzmnl59Z9XixugPTC0kBfAItMz0VS7/ojZe/425SqR9M6jVvm+BWo9idcwsMrC6HpPzN8dRSrnkco+8st/fLL79A61A0HAp+foVHx7VaAuBRJ3EprjCqFDUl+z8IP4FCBZKAClY299lZyMjMyiXMKPVBAcs/rTomaUYwVcGiacDy+DP/xqqb23DiOZOMN1XXN7ZT5iOZeb8BLl55iyyToJCUJAvBECxv3XobfVzL2pfb/bDmHQNRlBThp/BpZPlhjbJ97XIbzUozIlhWy0m1Bor82Ri7tgVi5/tD8G410/7Nc2k9JPc74RCwvGnTLdSpE4Bikz3lflipQmUxsszYGVmaRm3UB5xOOD0EsMwPLRduTXH7XE/jYYLl+lfxareKD6cOsn3T6r/raFEHifoabYTbY3T8EaSJ2zygAliefXWZlN/Wv4yFED5Vj+iUJujVRJZ/vLRIigZT8CBXGSg7wLLVvj8OsEy8RQqcWINa7GhewTIJJ1RpV4zK785wwvxmlCmHRMEmYDay9bf/xrmYqxZL6Vgdz0d4AAEyc+jKli0LDw8PqWQLN3Jdu3bFf/7DRVG23r17I5PgiNW4Nm6U8g5VGzhwIDp2lJPVCY579DBPtlRzlvk7wXJ6qqzwV6+LqSxf0bI1QYCcL9PqnWlrEDKIbWMAM1/9UE/euBHo0oU4Ss6MqHYJaFw5d02gh9inHy79ijLeJXTVj/N8j6xHnZoKMEfxOUXjIqoHcLUKMHgKUMWmZFvT5e0By6z1zGmip2icD7BMUMP0ATNQqB0gIxo2j+sCTJu2AB8dn4rpDcZgV8QRm8Gyepl990/g5IMLGF7iZbto2NL5UVfQs0VloEwrsyi93v0wwisayzARsDFnmywILQ2b+cVmAl/MW+5Oz5OBie8h/WhkQ4hm5/TI8zzN54mrp7yBHqOVNZD3xDRvtTKmHlhmhJw4kCnbyj5yy5YtkniZnjGSz/VX1Gaw1OX4EoBHaArc3D0wZMgQlDh2DJMUlo503qvCgufhAdydDAzeodtk6r1w/LryJHq+2h6H9h5Fp/bt4K7Nqc0nWL4YFyqxXCxaf2BN/xvw93dDmzbWNt9Az56m+ylQwAUvvywLptEaNQpE8UNeTwZYZoeo4s/PJHP9qeS/Ip8T8unp+RsBPbDMFsmsPZCMSr92xJHef+HWewNQau4WSSuO5kiwzPYKFlyCmJj+Mg752/ItpWel4dtj72NcI4MEZy4tIjNHbM5WsExmKufnn0Y0bG1kmREHquFa2689TLDMnOWGFWXhistCIvo/I0iVv4mcn7MJGFUjeNLW0n2InuvpFxci2LMI+pfpkp87MJ0rgGWbGqTyJ4VL1ZxxVvMSFuVvzs3GpzV06KpasEz2Hed2XtibvB7TRTkEZGBZ07yiqucmnbuzJ7JsDSzzflRGodgn0m7pIDdKq2It9x9NfbuZdBeZ2Vn4Y8ZvGDt2rPSDGFW16RkRYN7eg0NRp/BVLftr9dqlTG5rh6TgSFVQqfWdd8xrP+/evRssB6W1fgRJiv3xh/lLFRcXB4p8qRRr9TgC7Pr16+dSfrWjm/KhfG4mEWs5PeKwppWH+J5b7K+4/vBAVUOA//94ZUrfyqfbkKsZnngbZbwNRH7sHrS8n8D6yRKjZfduKgPJfVdB1sKFgFC7WroK2dX7PwD6vQEUFWi2tnRhzetAy0+AABv0OlgPkwwwPR1KMoTzyBRYtmwZOL+tvtsUbDYJRZvf3cdAxpRMKc+NOcnx6YnwzCoFt+R4jNi9BqUzfVAcpbAx8GfEv3wEzCGLS09Ew/uuMkUfAB2kb322Qo5KKZj20KFDCDMTHgXefffdXJE+Up1Zbki0VmFhGH5wK0Lvx6OUnydcCxRCbEoEolLS4ekRjGIesqeYAl90FrBu+QcffCA5xgjkGBVlaoYZWGZ2hKioTgKISNR7XO+hLXPNhmPiIm/h+pm98L5SFOXS2kllvHJFv0WwTCf1aiD0ZChKTiiJkJAQaTxphw8flujWZcqUMbsygfLp08fhGbAfmV69USaoEsoGeONM+AGk3D+OeK+ycC3SEq19XXErMg1+3rG4324RvFpGIjjyLjB7Njbs24cuXSzsOxa21wHLdzFv9QmUcMpArYwb2JBVDsFpWWjf/3l4acAyU2rWjaqPzWktpHrPdJ7SqWqmJaHeFYXOKKHxu4mGbXbD1MiRp7hs6hpJcd73gEWLQjBwoAn4Gj2m8uVXICREKVkqrrvimvurAlT4YCEDAAAgAElEQVRteNYP9RAVLPMiGlbAQ73u08b1R4BgmdFc4jzRfyWBZaDwn81wtelquI8ZDpff/8yp0qaC5W3b7qB27UIoWtRKONjK+NsDltnU0J3P4pd2m/VbdQRYZsuUUIjNI1husOlFHNOrMauA5czMbCxbFob+/R1XQuq11/Zh3jxFcY0bdrVMBjVAHCTm+l/xHjGxnQuiaiKtmgu+udDkQ73lP69vlih3nnpU57xcmZsQRpq4KbTFrIBlwyZ4HQJjsZwlMZMNCn26bTJ9n5ggP2BZr096FyMzmt9LOkWMIstqtJvna/tk6cOlAcvq5VkfND9gmYB7wpmZGF9box5mwzP+6fJiUKl+b0dRqcyGE60cQrAcHBysWy6KuYsUPBLNovgRICnnDhtmnlfPXGZG7ew2LduDzhVR7OcRv+dS/1m3Wy+1UFx/eJyoykuxJEUd2BawTDGtQeUsRO3sHkj9Ew5EnkQxz6Io610c586dk0BiTTW3lVjI1UWuVcko4rPknvK+LMgNEyyT6XF7PNDWqJC5hc4fmQk00qsLpTnnSQbLXL88gZe2j5IEu/5sOR3R95wQegHoer8dIl7cJY1pJrIw6dzPeKlMFwksN93UFxkDqCqtGMeZa5yzrNeYnpWlC+K176f8iDTP6NdfkT1oADad2gQfvypoWa4C7t/dji2JZVA0MwydqsiMEIK7a9dMdHmVRcL2Xst6DXOcheRhUoHFy/B7+1+g9JuVmYGJHT1QNbI7+pz9E86/uMhVHvT2ExcuAMnJQP36SCiYgMhjkShbQRbPoZq46FhkmahSpUpJzB3V1DrLknPGybwqbDY9EZxLKUmI8ogCnhuOwts2ApkxQJa3dLxNpguWgVMnj6OYfwCOn5+CBJ+xqJt9G2VbNoWrZs2l45NA/8CBAzmXW7BgAQYP1kk/VMHy5A9JsTB1j0EfCoPxGyzSX5X54+oqb+QWLGhpP1gm6FEdqA9BCd2mMbZ00FOwnO8hdGgDBMtUza/HZGShZQUsF1nRAvfb/wV8OBqYvyDnAO7dfgtdjZIhTf+RYJk38vfff6N1a5UWozOq+QHL9Ta+gLlNvtavNUsp+MVAq1YbsWdPHkotGcwAM7BMsSM19Yt6PBMdOm2e/MZEcUR+rFg0XDV6I60xAJ78OzTuIfkfYikuS/eSV7DMNqk1JHp7BbC8P/Ikmhe2IkYk9ssRYFmvT0b3Tiofc06Z/6ZXGvgJA8t6txGbnoBbSXdR3d9yRI31WRsF1rJ7Rs+cOROMSqn222+/5WqDmyFtySdu5BgJEWnYtl58+/btOQq4LLPF/EgzQR82xA+Vln2gLTnGnPSHbRT2NVWrMl2NqX96opd5reHJzS03kIrwzcO+LVvan3F5MQo4u2PoCWCWIsL29nvvARXluXipRytUoTqoPcZg2uyHDJZJayTBQ6/CWT4iy23atAEZFTSWTyMtWcy9zxkGS5FlHsS9/zbgxs93JRGy87HXcCs5QlISX/7Hn9i0SabUsOxcOZ8SWL1uDZCQKTn2L4pZYO+/j/D69XM0FymGp2eREfKuLzEhAAGF/eAFZ9xJSULJILmQ95gxYxAxbRoWKFoEho+T/qy7pl/PdzyPhq80xLFPjqFa92qQ1bz+uyzk6Dac3CKDtQqpHeE0xxm1Rw2Q331rYvqXLgEfJuBMTXe4DHaRgHBsbCzq1eNOPLfRIcV1MCoqStJwINvGyLgezypfHoiKQmqLunCr3QzOjEyTTUXSiZhGZumRhGwFYm8A9RhdMNnVi8dRqEx9BFqo2cz74Ldh8+bNYB3yOnVkcZNTp05JqQoE0BRwyzEjsMyIciKw4e4t/PFHqFQmqlAhokjZBg2ybyMXGpqAu3eT0axZETlCaCWN+rHOWE4tOlc5THx2FCG3gFcea1//Vy7OwCOZLyJY5r2PBKKm3MKR8FPo8O2fcJtPqXuTsfRq6ZBmDgHLS5eGoXDhAugwoZhVGjZ7YDGyTIzI11tPlX89MHXcVIw+PhqsPBJSKhqvlu+l/6QtgeUq0SHmDkO+1BxAuQSoZVPA8oABu7F4seNm//8UWGbdCbFGMZUjRYE1qjrn0yhulZSZggD3/JX3yWc37D/dHrDM1gk0tiqX0dCwLV7cAlj+4Nh3uBQfhg2CWJDFtlSwTAaEnN5rbAw+UnVaFgc1N22fjFpRyk5IOWJ6pYZFsKztEwN3pGuKQjPideiM2W9+YdLQ+valIgnw/OCecHutJOY0GY8iBfKecPrinpGSQvqcxnIJpLRUKZgAtwzApRDgbkMuPfOHVSNtrk8f8wTB59ScUkBSYGWEXDTmE1N8S418MApCNWuLuZsWHu25tedQw1Wm4V6+chmVK1WW64ZT9VY1qqbnIfhoZVZZ/5nri1hfnmrqH1k/TTzCbicSl7U1s9C09nNAWfvA58zLS1Dauyg6BLaAlxCVYn8ocLXr3mFc6abmM2QgLT4e2V6ZuB8WDmefcoBnLJzj0xBcogoTzU23IdZ9ZpSoX1+kN6wHt6Oi50y4a+FUiW67nrWRlLJs4uDkCSwn4dy5qwi+vgiH3Xugbavm8MyVPKl5RmSeGn0f6FS1VvtWaI4RVCqyU7F5wIABEvV40aJFEpWWzp7SpQVxRYOcZQotUeFYtANdDmCijof7OZU/LvjYN/TaAHj/DlCMi+/rBu3NpeJG3F2U9CuA8Mj7SEv3RNmgigi7ehmVKyuikSEhiNsyHwnORQCvYige6COxAraHh6MDo80T18q5k6oxRYX5xGr5Tq6HmopCHAumY7TTUbq27615co6+cmgj0pLiceKrBahSrRsaXVdqw3PejLLez+T0aKRe8UBsl704/8ZhlO3dW6oCQNu6dWuOdoPcUgrSUrOBrHTAJQs7th9BZlaydIyLiydckuKBveR4K7Z8OdbeuYPMbdtQ6sABNGigkxPFkp0sf2irrXsL6KrnEbTcQEBAAOhAYtnEN954w+xgvh/8FlIYMscUsHx7+jAUmvgDPN2UiaWA5e93nMNHH9mZnqHTRTOwTE1A1pRXiC+2DskjO45amUylUD/J1ipxPLKO/Q9fyAJYjpzyAEx567T5iqzwLxjBcv24tggJiccLL5inVORlNGfNuoS3a1QBmHlgoWKc2vanB1/FN03NAby86ChBLwOx+6lOUzEao9Hk/7qhd6ee+LiauePMrO8/A0m1DyO860uo/iDUyel8oXJStk3V6JDczCE61Um1s2Y2gOX4yFM4dPgA/KsMQyMbnWf/1WCZezoq0alGMCKCFTKULHg6rT0Svd9vJkWg+vquiOujrQeTl9Ye4Tn5ActU6mRarIlFYtxxLTClMImSUksaIfPubDbus0kdZHCGtZQtGdMv6L0P1DnoYYBlKgaKfaK+FOejgZMNOmCZPVXLR73+1hvY9lyoBFQMy2nZMHBZ2dnIys5EaqIrzh0GipUFIm8DtbsHwRnpJrZddHROa9zEiMacY9FIAVTFtvh3liyxZiznQmEf3p+vry9u376tr46q1xCfF6lNqg0DJmdNloBHTt1QbsrtmErW+pun3zlszHHTRrDtbKzx5r7oGNwck+pYm+Ryw6NPfI9n4+ugz/hKiN5uG1jOzr6G1eFxSMcdFHcLRJB7cVQsUipXT5MzU4X0j2yk3jqEiOy6KFnMFdmBvGEnJPh7wj8+DRAottDOiYxYnBjRHlVmHZNS6yQ8J6qGi2LWfI58ngRXchUhkxmA5Tt3jsHNrTJiYw4j2bUpvLKY9BsEX18gM7McAgMz4LL5fWQ++4Oiym7loXQBls3aiGFHxkvsr16lVMEGhYFkB1gm84ERZG3JJCoZf//99xg+XKCGK2B5+rbpmDjRRPUilTYmhpLY5kZhLNYLF60QlPdR+1pSXZrqyrrvawTWn9+GTlX6w9UZoEK/s7Mrvvv2W6yfOlVKqQXTHz7+2HQpLgt1fAClXJHknBTTWxkYID3WgqbSfwtY/nvhBBxYzo8AMLLRNThPckaBDf6ySJzF5fE+9oVeRtMyTaVqCCHXDyNrWBEcCfgLL4x+Bn/85z8Y/KNJ4IKOlx9//FHK+ZYtC5ERkbhx4yo2b1mJbt17weW1QQhwdoHLzXgEli4PrKfnSTG+EK6uiAkMRMEoA3X4RwCW+S0g/Z5Clq+//rrkSBWN98n5b5bfr4DlsFmD4f32ZAQUDpazNqgJ2Rb4vsdTsIynYNnKwv4IfiZYVoU+xZSqkYA1sMyygEFBSxERkX8RqUcNlhlZbtSiCbxcLeRbG4Hl8vdCUEAbuRHA8nfnf8HY6trdgPIwGTlTcoi7dduOtWs74GbIOlxK7ooOivMs+sg+uNRsgT27V6Lrs7YUvgXMwDIlVClgo3o72S4FkJ5k4/dI3FjJGheyMbX7EddlTshIQlx6Aop7GtUXMnWPgjbrbu9CLf9K6BCsV3g6/wO/9e5+SSm5W8l2qOCTe/NrdgU6g20tIytGltkIPZlUjbXFSGlUc4lYuUdxtNtyqtkxdDIR09EJYg1HWALLbFTsk1FHGK1kZPB3g8gyz1Oj3Q4Gy4zQdu7cGczHdYSlJwBh0UC5YsCZsycwb948Kc+V+1vVQhXmaXi3bmbqqgS3ujlkeegYFa+Zu/jNNwo1gJ5xKsCKJr7T/DvT1zQUIFL1VNpeHrrh+FNUZXQLLZ+JuYwqfuWsOoj+vL4JfUpToc52W3FjCz5q/ZYUqbTNYhD+IAll/Iog1sUV/pYSQpkTrZoiKiT9810rQnLCadnuqQgpPhdltpSEa7fush6AzOLNsaysbIwceRi1ahXCm29WBliW+2udu3nzMDBgLU7jZdx1v4aoMA8880xVODv7IiH+AdKTk1GkeHEgJhxp7iWQ7eeBoiw1tuFdoAu9dTbaK8C/P1+CdyqbahlLZ/KVJHNFlTK10pyqBq9X55YAmu/EihW5ZWx/EqPz1Ebs1i2XiJONd5Lnww58egDN5rwF9FcUx8R3k3siBgT5frLmq9ZYdvN7pfSIQQ/+aWD51OZfodZi9ykUBI9PC0p3VqpGcxTrptCe6aS1g1IeG3sT6RmpcJ1YHHtuLUHA69WR7pEilX1Cw4bYPW2aWS5gVnIyYocOzXFSnrobgTptyD50R1j8Dfi8NhhePsXgJZTXyzX8LDn3EMHyrQsnkFy4EvzhibNn5+Doxepo2bMyCt06hZNHXJDoeRfjPhsrfQsoRKYyqtR+rl+/XmIpzZ1L5K7Y/7N3FdBVXF13x4jjTnAJ7u7uFNe2SFtcCqVAoVC0OC2UFijQUgoUK1akUByKEyAQLMFCgJAAcbf3rz2SN5nMsxCk3//OWl3fR96dO3fO3Ln37iP7SGD5xL5xqPzIBS7fzISTg3TApoPcCyhUaDuePlVTo1s2/a2eZcv0ZW2t0gDPAnSS0OirDHT4AYgbGY/pN37Egmu5YO+4BHc77UdJNzGy6NPzU/FL3Tn/WbDMVIqdO/Ul3DTnhSGwXMrXDw65VawACrDMnOXBJXum34x5Fx7QJS+pDJaBFzh1KhKNG4uMfomJ0Th48Aac8+rQso754Kt168P45x/J/SElngsdvi9gWRmeSnIFbriysOC3BWmu79uH3OXUKOxubMGBLQMP0PXUaJMlRYRujYDlvU+PIyYpDr2LSrF8zG/n4VdOfZXAMg0AJJJZXXuWYQ/ofx0s05hkKMoso2CZ3zYjXuQQRQD0EsmeUlraU1JSBA/C+PFmxO4p5gnrF7NuqSyff/65EOqmlHr16mHavXto9+IF62EAJMjqYYi+OwOTUL6E3iWxipMg32/9HgtWLsBzl6NAhQri82tXHnmNm5q4VDUmoe4SDSM0FKZ33hnvjGsVc1v/ND3cIRenwy/CH8dbmhOSYbo/dYvixYtbAJYBX19fwbNJ0jRbguwgiclm716RoVqWM0y8NiBMgpWDEpinRRKu1Ov0/1cXF4ln0RHAuIXwH/Z16g8TJugvsLVljfF2QumW3bubi6kPCs6n1IuYUZDLExjF+EsL5deGwCeKsFRjl5PTQknyKLflfDXhMVV2y2+NdcJZEk4p/N6Zf08CPILl/D/kN51eYuHjGm2ufHcMsXshtVY4jwWjwO7uALkIXISYgPRCHSn5P5QtaBBRhmarriYzdsGCBU0zhGfmc5vZV4DPWdjADh4RdfDLKJEUtYnDNJSyVxiyjHwaZt3mLBDQJ0DQwfoh6wUDKXOTGd0TGxuLgdWq4eMvvkD1efOENoI4OeHI5MmoX7++QPTVuHoxJLpXhGfxPGbzcoGRRBcvAm01jHKWepa9VgM10uYphYQ8QUwMk31z66N/EIh/b7xEw0oiNwb3OHqY+QxK73JAQIBgzOW3kSY8v2UKkjY/w6qAzfh41G+I2HUOhfNJFqtMBMscW/36B3D2bHvgfQ/D5mCZuUX2eArD5xX2BbPmoLVR5mqA512m2mqAZbKytzk+GIdiuwKM4Kurt6rJYLljx6NYs6Y+ChR4vTDYESPOY8WQuuL6awbt1VyvzzGlhkxipVAJg2Z5LjIUMfc1YDNXJAQ0WenhOyCmrkYYdpnv78NugIpVUAGWn8UGG/ZIaoLlZJw5cxkNGjAhD4iK8sHu3ZdQq1U/eOZTnLpNvPr3EizzwCpvuMw1loUTTpXnlLkz+/9xb0bAMutxRiZFoW0BoXpr+oVYAssv40Mx/NIsbG2wBLY2IqVn48Mf41QrBdHTuwDLBGhch1hyREss8SybA5ZJlkYvtIxJmYjB+Zye70ocDck/GZ6oILrnAYnsszw4sC4pFx4SulC+/954rSwCJVmY38iDuFLUHkeSa9lkzQrcuAEwZ5JI5XWFkTAkGVEKD9IMcGBZmmbN8P20MVgwdwKeM3STTK9vQ9TFBOQxyffmeYsRxYy0VZeEMza+RVKEBc+wej4Zg1eQ24CM9ml5aTNPAWqwvNJvCxbe+gXbG32PmjlZc0Uhycl4kS0bxrm6YoOzM2wYXttBCsvhJs65oSUEVArOHSFlVsaAJMNh+LRKihf/A/nzxgJhWdG8RS4MnqjvoFix9Bds2vQAXbsWgctY+/8JsGx2GLYimizzZoWiJ/W7o9deKowB4hc5X1odyc81giKBnHRj+x8Cy0v7FIdrYl4MvnIBYc8fwcbZBtmuKPIHDcxxi9+XtCYt67IMzT9pjhIlSgih+gw//v333zFo0CBwHe9YvTo2792LeEdH4bfUtBNWktqzJ7XevC4lGTa2FtA1GwPLzAqgU8Jc0QDLhi6lAZilwijMR2YqTY8ePcA0He55lKlTpwp/U5fCQksdUg4lI/DZcxTq3g3hFy8KpHWCvCmwzLQvAh8ZjJqrk7fZzgqW36a2092r8oEuuN5eUVfeHLDcbI1YGjFeX+ZCBsu8wdKltzB2LC2yGRcBLK+oK56/Akz3s/vBb+hSIm0edepVDJwl0a+WLAJsJpoJlocDMR9rgOWiP9yFy0caiXTcpBhiZkw0wPILf188Cg5H9mJVUDqPGaczVf/ffHMNyckpuHTp1fvnWWbRa0YxcTPKZHkW+wIONnbI42SaKMkn3A/lspaAnY0FG08mj/etdWdG6GiasSitlvSkkcRKNQ2fxgSBh/T2BRujfh6JtZOeICXZEvdESz148kBoJ2KuI3PRlTVxtZRmjMlSPSat61mmik5AGsgNeZbJP8IwRBIoqMfEzAhDUSkqsMyQyzFjxgg1LdMwgAK4fft2utrCJMy6JtVN5dDpdVDmPvKwVaCAKs41oxOL74rAUCmMflPb55ivaCzqg8ymly4JBPwMVDCnzJHJIeudlGJTV40rzC2JxzWXoaXmZLRQHwQazD1/axKNiLBw2NkXhI1TGBCXAGfXvKnepBUrVqB8+fJi+KYkP/UshpFlSIAhiRyayQPrV18hef9W2DXrCLioFKfUK/dB2alIbMvSZwq5cSNUYKHV34KTQ28knjKlElKSQhAWALgVz2nSrrBnTwBatiwA13FGwPIoXyA+AiioRSlu5IVY4lmmoUuLIJpEcsyn1goRN3DrP//8E7NmzRJCZ2kEIzgisRf/Buqa+lXP5YzMK2UfXJuVxw+Nd5d6Cx64aSvRqNgjGNQo/0Ng+egaUVH1nnwBr99+hnP2XKjZW8pJMqanjLwT+ZqvRc/L8YvH4TDdQSi1QmBIYYTHl1+KTICMAsqVKxeUBlDlbQmaz5w5Y7xMi6lxGgPLDK1fa6oDxe8WgGV1rwTMNCbxmVkh4euvv0blypXRsWPH9AMQjJmRiHkeA9sP2gMnL8HO3lZMmX9TYJmjoPNd5ji0QC1vrakSLDM9neciIxxLb21c/w9uxMjKdQ92oXvhVvqqRrIjhvZpH4US6Eg5BLSpPxiHNMDy/mcnERT7Cp+U7Pb/DyyXW/JArKGnFnPAMq/heUMHDBjwL9atawBbW+O178iiFhNDtgNRTp58jlWr9KFqXl6dkCWLyoNE9lZaDRjZzUWBBpLXq4edsU+E4Yx8PCmavN3xIbgaehvPu9HlnFZW+W1Fk7w1US6beaxm7Kf3v1/At5OSclV7mJ9dmAavkJu42s5E7H3GnjJTr3oQFYASpvKSjd2RIXarLBiSGWBZszcSHkxS/PIWwfLza4/g4JwVrq7Z4eSkmPvqMRlSA3NleYahl1ir3LmcR01n2WuA5apVqwolM9QkQBzW9evXhVwQZY1a/v2GfIi14BWma6pczOUfVSmaQm4pjVmZIXL9TrI2m8qvZfiQkoOG1lF1OWXZG5YZY2Mf5hwUuVbRm6zywN2NeGRWKaSohBDY2eWEHVijyA4BMU9R0l3BiJzuWWIQcvMKpgRsxmdFOiJn3vxAQjbYxiSiaElP2DwPTM0/nLt2LaYcVbBPGZsjAcDLowuRUrkl8q6vnjYcXkOvPj56C9fx44FYvZoFTlkiuRAWLzYOWnW6RKQkATYODiZL1KeCZVd7MVpDHaZPQ1dGwXLAGSCrB5DNDLZRQ2CZD20ivFhrOrJEjgyIGJK9cuVKkS9kiYWTV/nNEtxyGsmS0e+B6xuNgloM4KbAMlMYuBUbIiJmmoKal0AaLxnCCQrv3r2LQoUyP4QsPDgA8dHhyBNTHid+nYnbp3ZiYPxxuOgkq/w+AGZMBQvfEEAuhrtA7O5YRC6PFLymv4z9BS9fvsS0aazTKcrVq1dTS0GdP38edaWwTAJpMkWrhaHZZIoePNgA1425A2XE0r59Iju6LDQ+hT8GFhcCFpombUy97tafQJ7y4n9aEqyYsOeXAjc2ATkVpQy7bgDyVwUW5gYmGqnTJIDlIIQ+Dgc6DgSO7MCCoB34tFgnlG5aVEgBefYsBr6+EWja1AirnBk6Sg3DZtv3HSxzjErDvJpfxoznfa0m3KONpFpY3Dd9WlLGgcXXvi8X0E/ENUB9vpLSXQadn4J1TZak8Sxz6K2OfYrDzX/JFLA8e/Z1oa548cZub9yzXPaXssIaPnToUCGty6AY8iyX+/CBWL5GkFAcvbIFdQpXQ8qmunAeEYP9TwKRF9GoiGMIKzgWRdQgVQLL+/Y9QePG+ZA1a1ov9Z074ejd+2TquGbMqIqSJfVMODlzZoGHh5arRbqEgIEWRJIhESzfkjbed5UTrMybotc/7hXyOqWnMyZYbpS3BiqYqB0rK4aMrrawgaOdaW98eGIksjq4vbFQycz6lhfcWovS7sVQO1cleLgYqk9k4m6WgmUFk7WQo6nhWda84zsEy3H+YYiKTUHEkQ04kFwToz6U4g4tAcuRUp1lZXqA/KAZBcsxkv6ksF+WU2KJlpIlS0Jd75S5pV999ZVAeJJh2QWApVzUohUmzjqvb0qYG71oEcAyOC2Uhc0l70CS4sY8wCvzZLg+SlVs3tTwzALLTO2mF1q1nBTd0wL+nU3TJF97ug0Juqao6hKDCAc3FNnfCrc67UMxV8NgQZcYhc8uzMP0aiNRxLUgYhZMQdJfe5A1yh7o3x9oJSqqQJUqqN+tmyZhlFBXXZFVQVb68FIP4NK+EhyeRouh6Arp3PkYHj0i9b0oGzboL86Z0xEeHgZyWDVeDsFychJgmxlgmZ6TQfFA/95AH0X4mzmTwhKwTLZngnV1vUxB0a95QGTaNMNdaQjQYuw39CwsRav8Zum9yIQMCsEYmFGwzLHyaMLDoZYYActs3rx5c5QqVQqrV2slqJvzUvVtCIx/Hd0YniGd0PzhHIQHPUZcVBjyHqsIG9lYSkxnRsk8y+6saL0WiFwdiU01N6F66+ooWq+oEFGQJUsWgeHZEFhmabCWLUXW9aioKOzbtw99+qStM8oa2sxrzhRhCTGWe6MVa3UNMUqjUC0EJTkgXx3TtaNehgMtJFJulwgfnPuzInDvIHBEaRnnmt0JyFUa2D0QGOYNkC03l8ZCbgosM8WntfS97N4NVK+OGeF/oW/RDvAMKg7sBZ71sYLlNGU+M2WiqDohMFeS7HLrMcRZkJH785xFVm+1GEqpy8g93vQ1BMs0YqoJk5VgOUsPwchdJVGf80C8Q7A8caIXFi7UKOtm4bibNDmIkw/amgWWIxJC8emxVtjeNi2/jXBLYkPugwrbWupQFgFP+4l8O1pg+atr32F+Vcla+hSIaXER/sGq0lHlSuwBLusPuHcfHwGcqqHIry5wnpgF10IeIY+9I2ziryNLtlbI7aQK2VaAZS+vV3B0tEV4uH5HYgL4mDFi/T2DIrMQyw3EFEhROqnCCN8zsGzhvPh/13yF32aMKK12A1qgBgIopo32A44HXUCzfGIuvEFRliWgxYxWeYacmBI1MJ0sefCMBAb85PsHRpZR1gGTbsJ1hXT8xCTkFDFVKWf5S1wr+xIulYrBIz4Id7MVRTV6ts0FyzKzIQ8FpsAyczro2VFiQGWIlFpPNFCxpqwkJDOhd4FeJ/7H/GX+mzUoe/c2UkpA/Y0zz4oAXyl0/JGB+F0JgQdD2c/8C+xrBHx2BMitAsuMuHkH2Q+XXvlg15MjGFqqFxNbkjYAACAASURBVIp+XtB4CCJJ7pQU4pmgzx99N2GUMlRa7jM6GpAYkXU2Ybim06FUkC1CPGPhXKEVstbsACeJA2TSpEk4e/ascNjmQZvzZnaH2WiqawoBJFPY9hvFgONjsWjRKSTPWgXMmoWkJB2io/XWii++KI88ed5FmBHg5rYJUVEfanuW+QhkZf6yFjDYwpJ9Yf6Azx9AQy5CZghBlcKA8/ez02hXsBHA9Ase3GuZ0YfchIRaxPY0lDFKRSvqTN3dRinyi/eiGCIds2AYmk3ZL7cS8jxoORUrV2aIi+G7vEWw/Mj7JJ7cZB4L0PDxVziyWnyXLXvP04+Ph1WxZP2bFTJ+8x0BiI6Mhk2kDYIrBGNP3B6QWJHCigYTaSRkoaeUFCGtpgLJDckr+Ndf+OADWp3TC+tPMyWH5HAMUWYOc6bWo04Fy4mI3D0Fexxqo1XtinB6cBbZ6mmD5bkbgUjOXxYouDIfUz6Sxn1iOlBPET7QQvEu2CTsEbCqCvCV8gCqeubYV8Czy0BJI0WNvwWOVjmPO+FbMbL2CKA0GTYlmQA8G5c5YJk9jhlzAT/8UEcEbvRHvOVKKxZNXKVnmQZ4GrxNF2hJfwuei4TCt5LwfKiMXOGfWYkkg/4Zi55J3VhryU5NWpewDEnh3wcxBJaZEjYYmBz+HewSk1Hu5CV0+2S5kL/8/OFD2B3IAbjYYNm9a8iTXyRy/uqrjDtJBLB8sq1YwUEdlaehpypbHOHdR59HnaZJav5c+guf2jyFB7TB8myflSjiUgADSnQRLoxxuAh/dxVY9gkdiZ7+PUGqnS3r1mH8dClxk1E4+hKKqXdmGSI3e4W1nuFBBLBGnMPCxcoapCznoy/LBzC/ylxhjiZDHWlNfxei8iy/iyGYc8/ElCS0PT4EOxotRfYspuuHPIl5jt1PjmofiBU3/PTCNPxSR2NimDOojLZheuMJCERAJ4MvYX9TIyEU6hp+zFk18F2lGw6jTOV5yv2SnhUDm8/5l95CeZ3LIT4YUkrjxEPgyoWTZzdF+VNNFSwHAnsAmum7yjEZ0x8dHrRqa4HlR2K4Hbi/Eyyrx2QBWOYQatWqJdQivnTpEmxhiyO/HUl7QFJ6BuUxW/KNZ3SeGLuOG6rMpCu3U4+TRg05CMbDAy2fPsURnXJXfhMDM7/PGgd7wKvtnyKTqCGnCg/GNNJo5XUqbpVuHdcYBhnLyWbLcEt3ZR3rJ0+AvpIBLHduwEtJL63oiKFv0eK/QxGKBm0bpDOokBxu4cIlQmiiLBMmXMb58+LLyp41Esf3dUSOonmMFY4yX4mZ2DIVLHN/ZVUltRGFYHlGJ6Dr74CTBSGjHOPSYsBYfrhmiAos00B5OtgLmxssFlnQDYQXp+mZ6x4PSTzYmUOcxJBG2sT5DfHZCcbEEr6GGcLNeBSjTbim8oBHA3pmg2Xm9ysZtlUD0fIshwc/Tj20Z03wwNJeYg7Mp0FnkTVZEYHxptc+LlEqcpzwynrAF10uGtt6bxNYnZmDzrU7b968WLt2rUDSxVrCSrCsfgeHDx8W1gGSe6mF9e0JkBl1xP4zXRiRQuLIHNmAG0tx070PAm38UPDPhSg/IX3KWng00OVr4Hj5mkDMC2CshcpfWhSoORxoaMDCbg5YlpTQaXEt7P3+D+CcAixXAp65x8B34+uHYfM2qWCZ/yDv0ZspYpA5r5XcCiTao4ONZysGmDIKRS3PVeBXvU9zWTSe7Zk5430TvTDyUeZWYfSXaKsS8ZMl0TuZMTb6AZjnPkvGeslIStFBFxwLnHSFQz1b6BomIDb2L8SVLgZdYnXkCrYF7sYBwcGIi42Gk7MrSjU+j3uPMm71ex/AslqdmmC5XL31gueNacEnGzfGJPlwaAAsf3l1IXzC7uFgM0U4koLoK/Wm9BApD6eMaJEPcNxHRIMEDjw7JRAtWSTcMLXCzizqJIONqShaFt6lB8yMobOkEnMO5lcdj+JupvOszr68hvMvr+GLsgaY5qR79vp3HLY1NM56bMbwLGsigeWHUU9Q3I0sVUbkLYFljuDCq+uok8tAPLCFYBlDE0S2Z3tV7J0lYJkONhJYaRHQyaRjrwOW6WW6zxSWeNS+WBvXcR32sMfphadT89iEN6MFli1746/fmhZKfquy0NOvJkIyMs7QoCCUyJ8foe8RWE59FmNgmRuuMofagCYnXF2Em+H3cKCpIVY4CCzn/fr1w+rbt1FovaJIrbOzUFtVUwi45KpHPAxI/Hmjl45G7srpJya9UU5OX2HiRD0TdsWKOZAjhxw/Ho7QJ5GwLVgI2UzwYbz+pLGsh1SwTAMV55eaq45RMQyn9R8PtLYw6dcSsMwKWvQsSwZkv0h/lHaXklxNgWV6YFjBjV5ojtWcAxu3axKo0XMjf0ME2AzZphjLo7ZMxelb85DMMmAZAcs0hDGipZnGIEzkZRMsJwffxoDmIvApEdocJfa1TC1DUnhzPdi6SWs3uSHML/xhuUa2pjVoJNkkYUPJtLkqLWaIETHnzp1LY6BivWAZLDMqiERcjo6OuH//vlAOylBONtmv+xO4qoRrBLkqunTpklpT2fIHMnHFwIHAb78B23vheb01yOaRDdg1EM5d0yPDGeuAGdynVtcEhmiEapoa3NKiCM/XCNtyj0N13XMk6LIgNLkSajkfw/Xi/dAinxmeZfkely4BZM9+rgDLHkBCoRQMHnwW69enLdNmamhav/+nwDLXQ0bny9WGuD8zSuQ2AIm3TnhGriPKfOD34TyRkZdj6ppnilBxrsFyGXuurxYQM5q6jcHfr0lpWpsjsavvFrTy7I97z27AGecRf6sPKrvkRrPJDVEuJAQraBSXpWRJ4BM9O1upvgG490QjwtLMgW3YcB9t2xZCnnVOb8WzzDKILAdoTLTB8rIH4sZDYr+xY8kHLvZhACzTYs1c3DRCLwet6EpDOEtM8D+61il0Ruo5I1Iv/9p7KSITo/FDTcM0m0vu/AZ7Gzt87imddt8lWObI6RVXsa2aOS9Sm90Kv4/yZpJ/Wdr3/1x7CSyb/VxcjOWKP6/pWZ5XbA1yZMmKYaWNhBhrDcwSsDwHuFRmA7KVrYa7weHo1FJhobcELNMgxf+0iCdksMzQZzrmlV4UesB5WNbKK+Q3K4MvAiGFrYKHLsr+/fsFhuw3LisVdxguHZp5cKSoSYO44Roi8zExUJKVfffdd1gvAcQRI0bAvUsRNK/YEK0LvJ735Ojz82iRX1+30NBQNvsfQN+iBnRqCCzTSsyDumlCfZwKvozGeU2wNKdE4EHrGihyxC9t+qTyPRCk8bAjCw89krfg2LFA3L0rxldv3Tob+fMnoVy5tCk5W7ZsEUI+DUsc4sKSgOyucHrP3Aljx17E0KGeKPc8mzZYJrcYHz8kA2D52FSgXHeggGRtMDZnyZdJfgatJUoGgYw6kbnPGMYoTy16Nrh3mxK+c4Zo05u8QqMxgSgjzORvUauNqXuY8zvHzUO2XDdbeY2pMGzOVXJiajlBJD3dOLpZyB+WJWiCfmHp5LcSuuFSpAmPQKZTZs15Iu02tE3pgy2E9e3yJQn8tQT+cf8HVaqIHxrDpskl4ekpvkhWIKAXuLQU/rtu3TrBg0yJjIzEzZs30xo3uV3Gxgql/JiXrSX0LpPB3sHBQWCFphB48z5KZvuMP7CRKxVg2StrHwS750fKsQnoMDVtAenNR4GsrkAHLq//zgeKNgYKi6UAEqJCcME/GqVc4xETZ4OYxNwolT0Q95zKohKjBWU59jWQJQF/3qgIXe3a6FkjC3bsSEFZV2/Y1OiB8m4ZAMvKMGzpPs2aHcLx40ZCuc1U5H8CLNNARZss83lpkGM6hHK/pl1PlUJu5uOrmkXCLywMRVxtcSvMBnax15DNvT2KGgvqYYoZ+ZAMiblkhMooZK4LCq6Q55F3gCylkBB6C/H20XgY6IYG5SqB3JCaQhAr+yLJei+TtvLMk5nCKDRitFwxuDnyCkrkqgNngbZdLzSo3fD0RLX7ygTw9IMgUde0aRkjkjl1KgglSrjD41eXtClYBp41MSUBx5/8hdZFaI1XiTFiag+gaammQqScqVrLMWc1SkeVC3kg5jXJTLJkOjwvuWR42FQnf1v6slhqiVYThh6QrEnP7WV2T8zXy+OUQySXedc5yxy1AbBM4i2Gpbo7GI9J99jdDJ0LNcdPtTSsB2Zr5b/dMEWnQwpSBCOISeFBjHu4aQe52JUSLPPfNEAbd5iL1zGUjQYf2ZLZEdi+4iB6FskAWQltTiQauGhGHtEYIHTMWdgWqIXgZw9RvGQZ2MvAldiCC7YpsheCFEbGmgLLfE41EyXTIhhKqlFBzti7yRSwrJUexjxvrQ1MPsPKedTMSedGnLE1WsjRW0QiL1YNmz5dYPlmLi3//08//YS+ffuiWLFimDdvnhBqyIOmi4v5hFFq3fX8dxw6FGyCgVJejCHdXgu9Ax10OPjsNCZXoDJUQidSZwDq7AoLwLLJby4WSIwOx4NuDVB0rxeciipcZYqSauHh+mSx2NhklC2rJ7Nataou+vQRd/rRo0dj1+HD+LhrV8GDxc2KEQrzly6F7m3Vsjb50JY3WLPGD4NLldYGyyTWowHb/ru0uZLm3ubfeebnLZNjaYtGx7RB80DEfZdrirnl8AjUCIz5bfEbNec6pjGYGTlurgrSteM6xf2A/AJaMmUKMJcPrCEmwPK8C9kx1O8ycsYrAKPiubnemTpkWfRc1K8MiHn+GgzEx0k5Q77AyTsnceXKFSQkJAjEWyRQlGXJkiUYP54IH8La9OjRo1RwzL9t2rRJqA+sJWQ4Hz487cmbKRf+/v6pgFu+jt8o5fHjx6mEfMpxWPS8GW386afAL78InmX03IqEhHs49mVXtP1BT+ObnALUGAJcU5aT+udLoPVi6a4R2LtsPeLbt0OP0q7Yvz8aWULOIkeL/qipNi7/9RnmXG+Nif0K47hfFAJfOqOxixdO5mmLQTXyAI/PAJ7MBTAu9NrX8PTEhZs3Be+9UjILLC9ffgejRzOs5R2HYXOaxCmeUMneznOFOgXKlPIy9PtjHL7rh1aeCp4RJTeKBqN8ZM8AuM7RIdI9B9yd3WAbaZM2H5rjkK7TfZYC3SIdUlIAezsj51ZVJRW/FwfxKrIi6uaSPA1chzOAg5AdCCl2GQ8d4xG/LDdskIxKhfIixs4XNmEOcCpUA+7ZMsCkaMAxioQEwMMDIOP9dh4SDUumgOXlLiJPjwkxCpYZKSWnA6n7eQo09WiKk3jfwTIHzj2IBwgTcuT5ObTML9VnUrd9j8HyJ+en4sPiHdEin2nP0ePoQBRxzaQas6YU+h7+3ufMeLjbu2JNHSZMmJB3CJYFgrCMCD9YfrjmlEgYA0ROuoZN23agRPk6cM7VEY1kp58awBsaiymwTCM8vx1W8xDKWyg6ehtgmd5QhmGpRctaSq+NsaoaDHtlODm9TKMAKCKEzX1VDCmkh6RaNdFzx/9PT0z37t0RFhaGiAiZcUrskR5QHjDpZbZXh8qbe1N6fULvoGoO6XBj5Drm5jfJa4SZiZhd6XliX68LlrlRyVXwGM3hGQm/lFcovXcHsFY8mG/e/BCbNukZ34YP17sl7exshHAqLaE3qyJzD7t2Relx45BQoAD8J05Ez/PnsW32W+ZAsOB9mWoqgOVupQHO420arfkKf3gLYJlpSVyrlPZXBmIRVHJsfJ+meEXk4ZPLiaHKNLzRkG6hEc2Uzl7rd6ap8tOkx0WLT8IYWKZTmGsySWDUwunNMHYjesoUsMx3JFFuPMzyEOecRRIwYb2rAeTMmTO1Xn3u3LmF0GbWt6exSSlKsKylT0vBMvugZ5lh2DQIbN7MUASgRo0asLW1FYyEb6JslllzgRE+AwYIYDmw3CBsP/IEWf23odP3h1OzBj5ZACz/HHBVcv0pwXJMICbPOoThPT3xODYFV64ko2etFziQUBmDmpROG1RFr7ShnGUOeGNb4KP0RY3DQgKRPWdOBEXegptjNSTFhmNE+fKYceJEGkMGu3gjYNlUyoVZyjazEZ0PygpadIopuVffIdEYvxV+M4LQgSATvKnHNA9IOMaHcEWiayTi7IFcfewA57S5KFEtfXEjMgfKTY7E7XnZkevlFTgWbYmicji5WmU0fNEwpwgMe9j4Iez62gmcAQKxqUS4Z+n5MiY0GCmOzsBlgmIdks9FI3lXMsIKPELOBlWR/csMGPMNeWNpjFuyBOjZ0wqW+Y7fhGe53L4O8Gq7Ay6k35c9y7yZGWB54PkpyO+UW0/jrZyIDONgfrQZ1gczP/mMNWPomtaGm7He/l9e9So+DC/jQ+GZVaswsEolloJlplYxrLiw1M9reJYtXcxSR24hWMaSOPjb2iH6rg+cnQuheHGJJtISsMxQJ2IV5tRrCUPDmW6eSWCZLKgk+aLoNiqIsLRKhTOlJTMjtfl+6TVjJKKF5RpOnDghEJKp60Xz3xdnzcKYAwc0S5/wd3p5GIqolj1PjiIqKRYfFmM+y1uQjIBlubSCPDxu6IcVY6XhQbLzbdrkB8ekUNja58bVO+F4+FAsz9S1axF0756xoq9tRo3CP/XqiXVTw8IYv48t9vbGWdTfgipf5xYCWB5cWkx9YA4aZa8E6EhuxnziGX8DibFAOdLBWiBHpwAtDHhJtbrZI6VMMPybIXbMI1YysRq79SYpAowlr0jCkwEHhQVPlvGmXFs4R3kOkHOklb0ZA8tsx1B1OXVDPQoaNowQl7O+8Lhx48ybr9SnJDcW6GM5w2qH4UV70c1Go9wnitw//u3MmTOaRFnqmsZkqG7RooUm6Rb7Yb1sss6TvCt1HDduCNEc9BIbExoFunbtmvF3lNlXymCZXJ2/d0OWj3dCyAD6vSXQ/wi8fIE9/wKz9GmU4gjSeJYtGNSKCsAIjZDKV3dFJuwzC8XyUpL4hx7BzegaaJ87Cj4x2ZGUfB1lsjWAC0Nxy5QBfMVa70r59tvraNmyIOrU0SIYMX+saTzLNBqbIHY0v2eGJyhac8oqU8B5/jWH38CCG76MfoAUhyKID7uDiKSXiIhMQdUSzeFsjrFukzjYLXfvIqxgQXTs2BEeX5wUI7CEuSCta8rxMJWSaUt0ireri/AoOzx5cg+VajZElix6q0t8kj/uBKegyh/FsavkLvO+DaatZJUUuAUY7vEvdPt0WPVEKnNII6Qy/J/2Z8lupln6SBp3dA57BCWGwC/GDs2SnOFXrSBs3JxQ2LUM3E/a6ctZyWDcHP1z35D0NNffH2WKFkUPnuvklNwffgCqVgUaG+aWmjnTG9Ona7G1mR4AywufOROMT31Lm4XtknVJ2HBnGQaWEw34acRMz/LWrVvRq5dhUjLDYdg8MLFuMV+eMgybnCvqgtWmnx1Nj/THiZbccSUiLs47hpOaAZYNds+zOM8NhlObzRhZJjWxguVMUqQF3TCChQdAlTBc1Uady8hwoAMA5LPp64BlHnwzwrzIzYSLMRdFJSAx9Mj1w/DbkHMo37kuckZGonCRIiJHjCVgmR4L6skUWGa/zKuht1cWbuzq8gv8TcbAGlFHK7ACI3XiiTVTwxPNmRavAZZ5GGQIo7t72lioV69eCRbpenXroo1GndCZM2cKh00tsMwhz7u5Wjts2pznsbSNIbDMAz9zlrnxqvljmBemqJai5C6zs0vrnk9JGQAkxCEk1AE585mRKmHB+OmpqlixIpgb/l+XIUPOYvXq+iJYpkGI3h3m9qpLtC4pAIw3Tioi6kL64JaVAFhCajrjCE0IjR78fukRtqSkM29FwxkjNcy4jalhvJXf5egJOj7fMlhes2aNAJaZqqF8VanPTQODtFfMnD4z9c9M66D8+uuvacCxt7d3at6x3Hjv3r3o1Ml0iC/H8PLlSyFNREvu3bsneIKdnZ3BdYsij+OtvKfMvIkCLGNrV6A3E88JfloJYPmLn4DvtOZChsCyDjgyGWgpLZQzFWtf7VFAO2UZFzMe0gBY5pVDh57Dzz8biKA0o2s2yRSwLO/xjKyQq0Gw87e8Jvi9OIDnERXRqASJWqRPrLkOa06swWC3wbCRg70Y2aUm3mRstCzerJNtD2yuYJQoi2lR2xp+J54fSa6qEp4t+UHLxz9SNPYJCBCY35syNJnSuTOwz0D4oTwmZk/Qw121IqCTABWpT2RwzH7IO0HhzeShMKVAWbpPcQ5NTkoUUrXs7RXJ0YbmjNwfjadMhZXvw//lI7JUoxTcxfNPu77thENkUGQONCgu5bh17w7skBnI0t/om2+uYtYsM/g1DIyxcOHtCOjXE2CJUTPO22P/7YmlDTVCwwmW6RDS6oPn4nuATVMb4eynjh5UDs08sHzhAkDmMzKeZUbIM8PDZLDMwznnmDaHhOHlgaHb/IjfJKGGmYuT0MwKli3RVua01QDLQXEvsTPgCFztndG/uGxClHJnlGCZIEEVjfC511xkd8iKmZXpTlMIjWf0BsnCEB5LrHTKvsgWyzxCGpaVbI9aGiEPyVkg0Pck/jkRAtua9fFx9XxiqC2ZnVlywJQwdJL3yiywzAglGehrlMpesWIFRo58x2CZnibmVDJn00wxBZaJdyJmzEjTG8OwSWLGHGeCvXchZLdn6oJAhkijNQGZMlKbQIIGJYbb0mHBFACF9Ounn9jFirmhUiU980nfvukjPFJSYpAYCdhnc3kXpaXfhYotvmcasHxMYsVW9+J3AEhOAMqKNRzTyQ4Fk6icC+n5AWCM+4Jea6ZUcF1k9JYF818wOD+USjDxgPwu6pFarGnFBTQG8dCn5XRnSP80I1wgr+FZFsDyiHGI6kmw/AN2JnoIRkKmbhDkFp9SXAhXLlGiBI4ePSp4fpWiBsv0LGcnW7JCXgcs71AcZkm85cF8Q0AwTP2n5eFD4JtvgA0bAB8xPFwQ1/wYvqsZxvYEPOUoMuWDnlsC1NPwPsltlN8d/+acEyiiInCsqLHxWaJMAinmfRNsqCQzwLKvbwQWL76J1avrielIGfEsMxiK6e2crhmpe2yJPuS2xIzq79cT6Pfyy9TenFwd0Wp4A/T75EO4nY1D5K8sdULgaeKdGAHL82+twVflByNFl4IJVxeja+EWaJhHRVgsjWDf0xPwCrmF6ZVGiH9ZDOyemxNdflLU1qO3tZBG6hHJUOXnIxAlzkyqCPgY8D5yWtPoydBumbfqAgB9xpMYsSQLI2ssFUYGsPQuhZyaxFU8M3IfQSKO+q1BgZwfw8MhBo6ODohIdEEeN8nD/jbAckBPsXqGGZWODIJlPgojj5SVUJR6agrYnHwLYHnyte+x2X8/HnVWJjyaeGNKsExCNR7AlbkNistZs7ZmTtXCzrnFRUCuTWbpBHkT7a1g+U1o1XifBjzL468sxJLqqkrmas8yrXPr0ne/7fFB9FKTd2UGWGbeJ4lhPiNlqIYXV+tJJbB85dJpRIbmhEv0C1Tp2lQkVVSPyZCmTIFlOTSc15vrWTbyVpRgmUQ0cv5vZk+OF3EhyJbFXahrnSpTFeUVyOat8JjKbTY+2ouPiqX30hgLw260qgcaLb+NGyVKCF4ZhjGyPMqBO8eguy9TrGfOE9LYc/GVD6pk9zTNX7AXCEuMhH/0M1QJ8hS9gZxfymhJguVQwMctFA8RJeQXR0VxBxblr78sK06fFPcCMTGAU848SnLPDD58AoL9nyLGuTCK5TXFVpfBW7yDy1LBMu9tKGfw9FygEU9PNOw8BoK8gfv/iJ5jSt+/zBu5fFhaI+XsWnJg4nwhxuO1HKelBmvzRvh2WhEs076gZUCcNw+YzAXBiPCb0eJPYBgvUx1pbGRdekl8v/SFx5P+2BRTC6PtV+F+/vwoxJrCW/SMagsWLMCkSXpKX3PAstYIL168iIIFC6YCXXUbknDJpFu+vr4C6aAsJCT8X5TQR9fgULEhku88gatH9lSuy5fhwMilwFbRcZ9eCJZzSSEeXpz4KjH3u3tdpdKzL0UXKLvKDLDM/nLn3oKXL/sANNZxi7I0X5iVMTL7fM0oNZmkk05fRRTb3qcnxPSp2cC5l9fgE6YPU/+rSXoafaYUtOnSA3gUaZZhL+HO30g6HwyXewPSeJZZdYdngvjkBIwtm74MmlmvmcD4qSFvhKIH4mv5UeioIRi+FodZPYqiwY97DFfE6AlA6TBltC+DD/ifEhopp7MAdiXh1krHcGaLFSwD5fo8EMEoWSz5Ykx4luOS4+Fkl76IYLbtYvB/eE/S/yqE4QX8yUuqKWYELGfZUhmRvS7D0VYRWvA+AlOCMVrjLLAZZPbcfZv9Lbz1CyaWf8dufQNg2aAelOywBsCy5rUZActMX1Kmc/BQy7QGlle0ECz73r2HfNkjcf5pQbSunk+MJrEELPPczbDztHww4qNmMlhm/q7M8vnRRx9hAy3/b0A+ODkS18PupjXSmQGWE1OS4GCbHpidCLyIZuUbwDHWDpOlgzUZr+mJuXv3rlB7NE+ePIiJiQFLJ+TNmxe1N3dDTufsWF9PA5VrPPOMGz9hRiWt2EB946SUJGT7sw5Ce5xPawhgExK8yVZg/pvh+LLINgOCYyVYJi6OAUZPuIBvF1WHm5s9bN+X2sQvb+NcVEnkebQVdk0/RvGEBDx5AniU0K/1AREPUDgrqc7/O2IWWOah/fLPQG5PwL0Q0Goh4OACaMxNzSfnQYlRXvIcULOgm1IX85YZmUXVWnqtqb7fxe9vCizT89IM+LfOv2i4U5/D8CrxFSKfP0fBihWFDAchCJtWJNYbl8QcsEzWahrqWrVShXyodKiuafzzzz8jNFSk/ybDNdcjCtNB3lWUy9t87U8feiGLZz04Bt2De44iqRGWR68AFYsD+QyVBmI0R5JE0ez4Did+hsDyIxz+829EFx2OLkZ4HvkeUsEy/2EoncrYCyNQVpaSzIyXy+wAKctGwAYK9Qd0IaoXhVgijRHcz/UWjwAAIABJREFU0L1t3IE9kWKqiQkJenIBuqb9kb/P3XRh2DFJcSKXUkbF1g84FQQ0NFEjWwssHzuE8QuHYeacm3CzT0vE9cejfehHvhM1WGaEJN8/M8aUaXJyJAVT/ZTvjhFHMn8oHTZmhDSbpYqtW8WQcydt3cXHJ6NRo4O4eNFSS41496ioRPzyyz18/ls5szzLccmxmH5hMBbU1wj7fGOe5XMPxDqLXH/JMBscDHz7LbBsmcikyRACWqJNCD0eBZzzaE981lbjZm/Cs/xP4Jm0dUw5CWgAUtYwMzWQt/U7DzDKnIO3dV8D95njs0rQvTmg9iffPzCyjPlFxGfe+AllshZD36KmP4T1D/dggDIkOjP1wioQ+igd4z0z6klOsbAELJPsgKHPspGe2IiOClpGlQQXSi4DGpnUUVZkoKURSi6bpswP1ho551J+4EaMDyqUKYaL916hbjmJSMlcsEz90MpIq6OWnpRgmRFNSkIU1vVjeoppIndgv0Rh3WEl5PJRbxIsB8Q8Rx7HnHCyUxjRzADLhibIiaCLuPDqOqK3PMZsiYlZLh1l6JpDgWfQxsway9sfH4JPmF/6EH9150omcLL7llQ0oLEnbYRm6o/Dh58XQraGti+Dql3TF1X+999gnDsXjAkTDIVfhiES2YX9N9zfHy/t7FBSCtnMzM81TV9xobh4/Rlsoi7ghHcWFMnjhBqNW6BUPjtcP3cHf3jvR61qH6N74/+ey7N580M4dqyNYc8yFZEYA8SFimDZHGGoNGsJc50hD4kZtbNTu+X5gez3LP1IW5Gcp2bOfd+HNlynZM8ux67mjWGUEIE/dfSvasCv41nm+s5DvSrfPDU/mOHdG8XD2YP794Vwa1lY25gh1YZyiOV2f//9N9q1S+/6ef78Oby86FGAUCaKLNiyVKpUKV3poffhNb2tMYQ+uQ2HfWfhXKYA4hq2h6u0DbT8Ajhixtn0bY1Tf59XiI12gYNzFEJjciLPkjmanuXVq30xZIia3EDq5cERPHZpiZvHZ+NFvgFoUOAFIuOLo2qREFy4+wpxWQsj2SEczcuUe32wbMm5yhxlTgNGdZ6DitnoLQCGldYqAC92xL2S+/vHxTohj5OBRS7xGZosaoujFefA/gPTaDku0Ac2TbrDsVdasLzk9m/wj3mGH2pIUT7mPIuqTWLunQg/nA+5q6nC9dV9KcEyc5bzA/Et7iNk268oMJuEK2ll7s3VyOOYA4NL9RTPkvLZlWlV9ExL5N7fXF+OWZUVnhA6amQc8krB60OCMRK+MieZud5Mu6Hw75ZKoA98tu1BhaHjYWMALLPL8uV349YtA6lGZtxz4UIfTHSoKKYUmVEo6PPT3bGskUYetQmw/GGhD/HHH3+AJImG+CG0c5bPPwCeS2xocu1CFqa/J9V4MjOG3KguZLDMRsYehL9z82PYBoE1vSYGDoxm6P7NNnnPwPIPdzdijKfMkW/40aOTYrDZ/wACY19gWsXMrnIOLLu7AQHRgVisDo02MKR7kf4o5W4mu64li7pyweG925goPs82rBXIPBFG18khNMwNJZAkCYIyBY15skoWZhJ6KUsp0JND4xOtq/sl0gFjM1ICy7fj76Bc2dI4+u8ltGioQK7KxddQPyekgx7DMy0Fy+zTUM6T/ykgOhi4KK3YA08C6xoBg04bBcuLb/+KOT4/494Hh5DbUftD3v74ID46OwlnW29GjZxcKCwQGtFINEtSCH0JUgs6EJuWLVsWffr0SceObXFHWhdwjihrSSvTKZVkKtK1Dx5E4skTfU2oV6/isXQpLY16OXmyLVjT+ODBpwI7tZY0aPA3zpwRD+UpiYmIiA9AWEJueDgmwvvRc8S/DEfdRrXhE/gADhGhKFaujpAu9SYl+uVL+N89h4dZ8qJy0TwIinNClSIFEf14L84dCYNdldJoXKGuIeP1mxwaTtFboJBp08TEKeZ1//ijmDekbjNrljcSE1NQrVpOLF1a+/XmIfdezmVyxXANYhkqS3KJmYNGxlpW4iPrvWm75hvVZ4Y7pyclP3CKedjE+1OAXPx+GHJNL4mcdk9dMbRRDZbJilu6NFBbornVGggBONd3NfWAKbB8+DAwRKp7riYYIpH2pUuoVcu4G/Dw4cMoQ9InAATIt2/zxUEoKdO8uWVpEhnW8X/mQh2SQ4MQrcuFrFltkLxlFcLa9kau3CKNsEnP8pt4TtbGlsEJ52Mj5U2C8fu1behdeSSeRwYhKT4Mtg7FUPyHBalgOeVMDOId7WC/zBbrLt/BoOuVoFFcQej09OkLyJ41CJf2RiNbnVLo2KqWQPoZfPUwvty6CeOG/IhqJdzQrt0R/PFHY+TIkSVjnmVLzlXGdEon/mfAwimWRSIOuzgDq2qn5QhR3iYh9gVarGiKY6XnwcEEWE6OeoWIaHdkb1EdNl18jBJ8pd5DxhyGyZ5Tm4bcOoSkaFfkrWWBZ5lnk346JIX7IerQb/Ad1xe1cxnxAPJYzrRoeX0iHc8K4Lb7A9yNeIjwhEgMKGEClEr8Y8LA5cqMtF3I3BYknjWTLDkm/D5e/X4UhQf3Fz3L8hpM434hoFSpnShUyAVFi7rh999N6MXI/BHAcuuK4hw24yhoECwz/57OKQMBBD/b/IxhGJYGLN+JeICyiqg2bbA874G4sTJsVD7sZzZY5jmEEZo8wGuBZYYXyF4VvgiGGfJBX49V/00slfo+3zOwbMnDsmRTbkdDsUuW9JS+bWhCOHJkMbdeCeC2rSaieildtkbub8mibi5YVhKDMLqCnmUSMyjBMj8+irItD3MKngehTqY64lcGy6zUoS5roX5MCSwHudzBvn+uok2HD+CRU1EYNTPAMuMHuZZdIzWrxpgMgeUjk4C6XwBuitN79AvgwlLYSKVtSGwTHc0YoLTyIj5E8AobExpuGJVisbyPYJkeMTIMy0KGcqVnTOTcSRVPz12IidHnFY8ZUw59++o9Vvb2NsifPz2MtQQsJ8Q9QHxyPgQ+fYIyZUpCp7NDwMXT8KhRH3eDAuH06AnuF6qHltrEuha/FkMXJMbGItneEbqEaNg6uQFJCXBwdERKdDSSbG2gs3OEg62dQGT6pqVSpT0IC9PHtZ07p0CXPwEe88QwuWXLbmPxYpGUJU0bnhMKuYglbGQhlxApUy0VrivcF8niSZsSowwsEV7PAxHnHR3XmRV6Z8kYMqPtGuBFR6B6AT0eIRvFH8zDZGhhClBYBirUUyxwLo/IcZZGyBD9iHllBoSM4TwsqkuScjqwzvLZtNeRxIulRvqQpdpNejkWgOXvWV9ckvLly6Mey6dJYdTkRbCKYQ2kpCQDuliEvQhBjhNnkdymBexzvEWwrCYO49FGLrHMZTpNBYkUxCXFwdHeRfgEdRx7UzvYeM9Acu5BCM+lg26NHYIfPIVtaRscvRSJ3h1aIpcBUi2v7duRVKUh/t7wEz4cMxqBjx6jXq1a8L7wNwKvByJ3qUrwrFILOl08Ll9+hTZtCr5bsFwH6DxnFNY3mYfsWfSVJorvaYWHnc0pCaKfBz/f24ahpaTSPrHBOP/AD3WbvAJeGvcs63TJSHr+ArbNWsLuIx+AEWhaQqOHvM3SaE1ns56CwOCETPI5j4R2M+ASkLbOdpHdzfFYEV4ucNYwc5GOz6+A5P5PEfoQcL32G7KW2ILzbbamcQ7Qw96zCD06AEj2zjKbSrAnRQU+j3splNaltDs+FH83o/vYhMhVZBhuz75pjCWpO50MpoR6quKLG3YnUDG0P2xsnPSL859i3XqC5Xv3LCyLqHHfTAPLfD6qSBmpp7ifFlj+9f5OnHpxGb/VFVnZDLNh81dabgmYeZjObLDM/lm9QO8wSVujjYejL0y9tffsd7KtcZH7b6XYvWdKBA4/P4tW+cluZYZYSkShzP/gOsTbcBdTLkJKbjAucAy7Zk0+mZGPnmWC5YUSK7UZw0xtYglYZo1WOm7nATFBt+D9ODvccwSjYil+lAAsAcs8mxki7CDepfGKnhluDsqIIENg+fS3QCMNM+SBkQir/21qyGBmlI+adG2JkE4wuzKTcUzIuwbL8pqmrDfJc5yi3MPKlXfx6JFUagaAo6Mt3Nz0RGXjxpWHg0PG2LW7dTuOnTvJ6pZelJ5l8ddH8PN2QOkqBfD4+lm45KyIUOessAn2QbJTAeQrnue9DeIxNQ3Uv0dGJmLOnOuoVSs3evRIG7XSp89JVK+eCzRKOE2wE785EoHLYWrsTE69MHRjrgly1StiJ/K9kGSIxjxzwDIPIDzE0YLOM6WKn9Cs5yWXFEOGOZUycr1ZN3nLjcYDBZYA6gJbXHplUT8qj4psn8YvlVGwzJswJU1B7iXfd/369RgwYICQorbeywsDdkrli6QGzEUOCAhAgQJi/KASBDcgGZhVMqyB+LBApDDHc9a3wNRJcM6qX3DzdwWea5G1ZeRutK8wTDUX8P3d9RjnOcD4t6WVH8zvkrZhyWC1MHQhYi4fxoxDfyMoNAg53QvBYZpIBPfb91kxMMFM956R52H0USpY5tpCYxDPPuYKa4uTjMsQsDSnn2NAyM1wrGq+FVMqSNEXrDwb7ocND//CJyW6wTOrvuLCmnvbxZBjAzLzxgrkccqBEaU7IeJJFJY/W4eu3a6j/BMFG7rmtfGIjYwHtmyD84bCwKk2olODDgu+E9lubwdszPcAN26E4ttvq8F+qG3aUpqqvmsc7IFpJQei0YtGyN6gC+x0ZEzUi+0fFeDT4S+Uz6ZAaMr0uarJiM0RiPgv/bBt13gMWcv8PL0wbatidjFsXahoQs+osoILo4X0NjeEJIRj8e11aJ2/PprmSx9F88ej/ehXzEB4EQ34ND7S8EgnjqEIJnLfPA9DaJ5EuHyaB4407MUqSE65583MPLA8aZIXFvStYbZn+XDATjQu2B6OdioXsplguVu3bpArCJD5vGMhWkpFMQ6W2YKhpCTUogV17VogXz6zqbyFuHglzTn7U9YIYy6lxMBuzrf33rd5w2D543OTcOjZvwjuzuQzqwgaMASWGX6oJCiU5x3TH2VmQUao8+MnUGR7WZRzlIsGDYbcMJUR6sQyGa05SC4X5j+b8ixzPDS8PAD8tmzE40LFUDB/QZQrLVljaEwyJz+LniWmo5sCy7yfulbvQElH6ul2bCoOnApD+XFLcWbDWjQbNQz2N3bjr+MHUb1gMdToKbLPZgZYJlPlmZdX0TyfAcp85dhIssf3S+cMMZFELmzp19KlSxfkz58fq1ZxF7FAeGZ7BURHJ8HPTywCOWhQ2u/1118bCGG6b0KMgeWzZ4NRsKALWCIKKbE4uPEY6jQpjfsphXDzyh7kzFIBnTqpk0HfxCjffJ/XrjG5F5g501swTOTK5YgjR1pj8OCzWLNGNMTJbRhevXevlE9ByzojUFibkZEWykMDvew8PDMKQ71WLADCm0XB3d4Ftja2AA+bNASTXM8QWJb74XrDvT0jfBfsg4ZvEr+ZUV7jzWs+E+/gC7zYC/Qdr+TN1CEiOARwdwOi4pHkaAvHxES4uNkjxd4ddooSuKRboP3iRcBtZG3aAfZ378PO3oCL3ZBnmY9jBCy3adMGupgY9CtZEosvX8bly/qIqIEDB/6/zivOxJmg6ioEYc/CgYLFkb1XL2Ab8xP0kilgmYZjng24jKwDmNJWws1DCMss5a6d5qKZssTqBKyNq5KfCxTA0PwMPZPk6lWxZM9xwN19EyIj5dC1jGkxFSzXKiiewWn4swQs87Y8N5hB8mxwhHOAh2OfgJ7PerklA7+BxiS/LONeFG0LNkJOM6IQdbHhKLu1Be7sKgSbPQz9MyaRCHsQDRTNjez2M3CNXjg6ASqTRCoJo0cTSYmyaFFNREQkon37QnByshNLLUoOcBKB2dnappIN9z3zJTY3WIDEoEAkd/0QTmc1cqjUw0oDlnVItkuE7pId7EuVBh4owBJTTvWk9nrcxNRk5bmRRyL98A0qgWVRCdqHlOqlqBKtak6s11YKxabBWCtHmPtZUSD5x2BEzc+JbB7uacGyBOA7dTqKtWvrI1++14uSEcDyJzXEFFx61k1IRsEyOTxsfhb3BkNnVvPBMnuZMweYOlX8+Fh95aZq5AS+yvnCUmXqvEEz4s5NKeS9/f0Ng2U+tzLk4r3VQ2YPjIQEMi8RidUVkchpwDLJa2ShAY1ATxZ53ik9y/QW01lJo42SX0VrjhoBy7UP9cLFNmk3bKMq4AJMQMfN0dQBVwLL8U/9sWvlWiS0/wj96/P0pgHgDd30DYHlSNv62BkeBlu76vi4I82Sj3B67QKUrdQIeeuKmz3red64wZNH5kuDf/rhTGtVrRxGx9KIwZPya4BljpZEZRaDfQksE5gylJrgtHz5t0eyYD5YTsaL8HBksXVGtmyvt6Fl/pvNeI8VKogHp+3bxQStEiXcxUOPJDlybBbeidDmsyZimPJUoPwexTui04/2DYJQrhdyKpgf8NH3E7GxmcKvqVgrBp6bjOthvrjSTiIYKSh93yzbriz9wUhC7p3y3zKyJ3JMBMjsgyBeHT6ccRW+P1fWAr67pA4w0+Hh6XN4bBuL6i4FEJESj0tXryJ749qolq8isimyfWSw/Nj3MhzbfAz7Q0fhXKagtqp4MOWUSevcEXWhAMvbt2/HixeiZZU1kQcPHiww5JPEi+XksmZ9hwzL78+be3sj0QDLvgHA+VtAfymC1eLB8BxBoEzDuiIz7UFUAEq4pS/eHJYQiZvhfmhwoHr6msaMzuT3rxYtNuw3AZafFxSZk5mXYOnUfF2wPBV4+JV5YJnqISFwUVcumqZFl5KIGyH38LJjMzQ/T4Il4yLvC7gVjO039VYDOztbeHqmVQyjkMjifO1apzRgufOpkYhKjMHRFsqaoylITkoGWjyBXbP1wAzDedbCCNVgeW8S8Kct7CaVBkorwDI9+kq7tbxHcC4py+MRvNIOYcB+o9TK05ggFHJJ6zLe6v83ehdVHH7/liq20FlvqDS9I5DSJRG6leGwK1RYEyzzvrNnX8e0aVyFMy4CWF5QQySmVONNjW4zDJaXATZjXwcs08XPvCkxnUYPluVBqpVJT510js+4ev7DV7KMBxdZA5Os/YlhqJ+7KqZWNI+KlMB4he9mof5ak7wmagVIatv79Dg6FdIOw8yIZmfc+BEl3Yrg4+KmGQcz0r9wDZmalVw6LC2mT9kUu5UJCdQ3odeXnhlacJVtCKoJhmUhUReFHmESc/H8zN+ZZ6zKgyeLOCXNezIClmf7rLSMGE22VhKjmCrTK4Hl1OeIi9NT9avHZOgFcNNjCA+txFrVvuTQcAIHCzzLgW5dEZY9BxJig5C1aD0Utw3A7YO/IFeVtmg/6Ct4nTsplDH589EhdC2sTNrN8ExJvZAkcFv8/0bL/PVQN7diVzEDLE/1XoZbEfexsxGTdAyLEiyTKbtOLjMX/uXA2RoKL+7rP67ZPZgNls3u8d03ZPi0UkiglZKiw4IFPkhI+Dj1pyNHAjFgwL+4fv0DwZNsUmjfYloVvwl6GmSRwTLXcabV0JovhWE3PPwhJpUfjE6K8Cz5stsTH6CkW2Gx+oO83nBNYskv3oPMpPw7l38zCbDTPcMcqY9RwMxVM5EzZ06MHq1VE87k079+A+a9cb+ThbmaNGySi8RIerDZN14JnCkFHG8F8C0LwfM6HU4eOSK8X6dijZD4+AJuXLuB+PJd8HHttBwHMlh+9cQPzjZJCLvqg2yte6YyJ6cbB42w6SkWhGYPBz7EowGPULNmTbi763Mv+Rt5Gdzc3Cw3rJmtCGtDgxrQAMts+/12YJylnlSmH5GQytBZw8Agpl3/Abawxcyro9KDZe670p4r7CHxuQFGK80i655K2LYA4N779T3LNNQuXnwT3zBSiGckE2XGNR/tLYNlU7P8/EtvHHkuht/YJUXDPjkLul4IQ6nTFYHNXbF792P4+DBvDkhKSkFyMhcjUWbPJiux+eLsvBGxsR+lActPYoLgYueInGmISeMRExQH9HSFS7mRwM8m8oV59iRPE/E5/z+Xbh5Dwh4C/Z7jkn1pHDrE/DtRWH5pxw5/PaM00wsYsSQHHnANJnY3BGyNPDLPuUm6JMyopLLm0DFFQE5wqlXp0hGI7xWO5OUJ+GFINcR/0B7TPyLjrSQSBxXBMvk7PvustCbHijlvg7oICIjGZ9+XNgss3w+/BQLmYRU18gdo/JI4qtPd+2fAZlgGwHKOWyo2C3OeytrGqgGrBqwasGrAqgGrBqwasGrAqgGrBqwasGrAqoH/EQ0kXb6GyP4jUD70oY3NrRzFBVNM4cdpLfn/I89qfQyrBqwasGrAqgGrBqwasGrAqgGrBqwasGrAqgGrBszSQPxFLwT3GJQWLMcd1SjqbFZ31kZWDVg1QA04OTmhUKFCCAkJQWioXKzcqhurBqwasGrAqgGrBqwasGrAqgGrBqwa+K9owPb6LWQZNy0tWC740BTr0H/l8azjtGrg3WjAzs5OyGG7ffs2PD3/Pyfyvxv9W+9q1YBVA1YNWDVg1YBVA1YNWDVg1cDraiDh4hW87P2pFSy/riKt11s1oNSAFSxb54NVA1YNWDVg1YBVA1YNWDVg1YBVA/9tDWiC5a3f/4hxnari58/7osqkrahbWF9aJCE6EAd2Lccpv7pYPKUZFn77DfxfxCHs7km0mbsCYX9sxd2Qu/hgwnY0KxqPtcu/xs1nHhg8bzaqp1bnSMTJb3pgX8mvMa9Pefyx4iuc83VDv1nfwnXP91jkxVIz7bB6eR+42+sVvHPRIFQY9jM83XU4+MNMVBk4AwWysgq8tiTF3Uer3muxfnV/zJshMt8G3H2AGfvWYMf4OXih02Ho1GWo5eECpMTj8K+zsNPrMXTZemLp11Xw48zF8IsORufPlqF9jfxISfJH2x4/YcPuhaqa3SfQqvF6/HJwHYoIJTwisbp3czwZuAWzWuTAr3Nmof6oqXh1dhMmjg7EnoD5qQTMF3cvxbpD3ghJaoqfVwyA/9GfsHbvDZRv+Sl6147At9/+iQhbD3z74yS8XDUT0y76wz1bZ0xsdw+HQ5rg8z6knrPK+6aBtGC5ML5r8QHOFC2NPMlP8eE3G9GopKV1HN7gE+qS4XXkb1y84Y3bNg2waFxTmMElnAkDisfVAxswaawPVvouRclM6NHahVUDVg1YNWDVgFUDVg1YNWDVgFUDmaUBTbC8ZeAQtOjlic0Pq2B+uxxISgHs7VhzR5bzWD49GKNnSuWEdAEYX3wlJj+aK4JA3T9YvyM3anr4w6ZcG5R2dYS9vR1EYm4g/oUfFu3YBTfnpvio1QvcCa2GOp55YZsYjS9++xfLhneA78r2CG6zHQ1L6IvqhviewCeH3LCrpT/a/FME/4ypgWSdDexs5Z6VatHh5ooP8M359lj5+3ChAgh01zG330VMmmeLjTfr4APPUCy8UxLzOiqrb4diRb9xqNcxK84XnY4h1e2lMbXHnRUdMO1SJ/y4bng6sDy27TzoPvsFy3p4QOe3HyXn7ceYnuMxML8XRt2si40fsRDaE3xZ+Ed8FTAfOVOSYWMr6yQGaz/og/ob52PvzLv4fH5HONjZpz7XoUUr4D72I2wdtRHTfh6O8xPKoMxkP1zavQT9PhmfqtfMmhTWfl5fA+nB8nDU2bYelZN3Y82xohjXqwp0NraQp25yYhJsHewBXQqSkpJha2cHO1tbJCclIUUH2DvYwwa61H/bCvMDSEpMgg62sHewQ4qiD/7N1kYn/Q7Y2zsINP6i6P9uZ++A+PDLmLM9AjMGNoIN+0UKkpJ1sLO3Tx2fPC7Y2MHe3gYpyTrY8v4pOtjoUoQxsi6XvYMt+Cz8J/tOHYONDezt7ZGSnAJbO1vFnI3E3FoL0PvSHCtYfv1pZ+3BqgGrBqwasGrAqgGrBqwasGogEzWgCZZzXViMkYP2Y+muxXB7uBsNfwKO/9ANDgbA8pN/d2BdlraYVtsVh1ZPwubQCpgzpBdubhiLi7YtkDPkJOzbzcbQWqzwHoWd385Do+7lsOlCGXR2/B3L/KqioutjBFYYiDsbtmL+xrG48ElV5J96JQ1YRnIsfhnXHb4ujdFt4leoc2s2pjxuj7n9aqRTyZMLf2FdRA0kHPwLo5eIYPnG+vm4VmcsPi6bjOWTJsI7XIevFi1DKXf9kwV5b8b0nR5Y2Owkpno3waJP8mL4T9cxu5Ur1ryqBtujuzF0QXqwPPfbAOR7/g+6L9mAY2t+gkv9XLjzvBZqBhxG1EfD0FbwOOvB8vFl36DG57PAMroRARcwbOEL/DIiBnXGn8Q3n7WC95NgTB/0AaZ8PQ05Gg/E5B718PTYKny95gQK1vwGM8ZXxMWNa2H/0WdCKWyrvF8aSA+WO+JY3iLIl1gQU9fNQPCeH+Hd4AsMKc5xB2F8ngEY8uAgdD6bcPyRHx4/rIYvejhhxd+vUMUxCLcq98eU+rGYNXohSlZzh3+2vujufg1/+LuhWvQNhLfohatNxmDU40OIO70SJwsPRLUzM7E7ui7qZz2Jew698eUAcaZ4/7kAa+97okWeC/AOb4axbR9i1NoIdG+UG/t+OIwh347C2X1bkGXAdxhRhqEdkdg8aCIiW7eB43M/dBxWGyvn+KKc03HENfkaJePOYtGQzei0aB4qZL2EtZc90K7QFVx4XB1zp7pg9KjL8CyUiMrjJmPX9CWYuGgyCqa+LitYfr9mrnU0Vg1YNWDVgFUDVg1YNWDVgFUDsgY0wfKVCS1wLiw3avcehc4l3TS0ldazvHfnOnTqNkjfzvsXfHHeA23cvFC/+0S4P9yJ9kdK4MDomvDbPR/jLxXE0DK3sNevEsbUuomYqpNQ08YbpVbrcKnzY4xaehYV8nqj+bhjqFvEKe39fZbhw43ZsGn+wHTjOrN5CVbsu4m+0ybC+6f5qNqmK/747QgGzf0GLcuQ9cJ8AAAgAElEQVTkweJf9+LLTzoh5tIc7In6EJ1KvsLI465YP6AcgBQ8uXoEW849w5cjxL63Lx2LfV4usK1bGWXv7EfFNr2wbcM/+HDWNLT2FHzVkpzA3G/D0LtpJO5nrwLfs1fQo7ETtjyohcq+h+Hw+TA0ElrqwbLggQfwwvccNu06jhHjJyOL33Z0OFIC+0fXxDc//IxZY4YKbTbNHIGornNwY+N+zFv4MW4sbATXj4/C9tIWXK/THx/ms07o900DhjzLlYI3YImXJ9rjAL7Y4Ydiif6oNHolXnw0QQDL97dOQP0P22LF91HoWv4qPl9/E3lcssCj+zdY0PQe5q+xx7CPovHr+TIoc38VlnuHCtEcDQaPgW/XPnjUuj6SX71Aq6V7kPLdAjT8dQZqsu79z8sxZuhoQU0bJ89B8XlT0QDA6mWT0btVaewMbohBTcvg7soOeNl2G1y9l2PkuuvIGZaIob/NxW9NP0RKw9JwzlYQSxe0w+f1RiP5i93Y+klpAI/wpefXGO+9CZeXzYPbpMloBuC3RUMwYHwPfNBwCfLXqISJcxagdDY71auyguX3be5ax2PVgFUDVg1YNWDVgFUDVg1YNSBqQBMs75o5D8O7l0Of6iuxZG99DFqtw8HFnaFPH1aC5UCs+nY7hn09BvD2xs0qVVABx7BgBdChhC/OePRHhRNjcbnWfESPGIX2h35DWddk4Ml2/HiyFAY2C8Aft6uiRfJObHSfhPnNbYHAy/AYcgF3/hoJt3QR1icx99tQTPm6C3B2PqYHtMHM3tVU7zMF8bHxSElJwKwp6zFy8Uh4ODzGyq2PMLx3M+iOTsR38YPwqWcoBu23wWfh/yC+12dY8vs5nJ7TQx96CuDVvq9wMP8w9KiQDym6ZMyb9isGzx+Jwg7KQ78IliePrIJaDZtj3G9eaOH+jwCWm0Qcxs36w/BR4bRg+dSK2ag2YirmL/wNKyYMgh2fM+Umvmr7O6b9PQpLFuzGuJZ1YFu7Ns4umYWgDiOwfsFGbFk3FucmlkKB0dfx8uR6lP5ouOCdtsr7pQFDYLmC/w9Ydrch2iafED3LEb+ix18OKPLDJgx98B12fHIcE7ZXwKK54ejX8gk+P14VeyYR1gIXlzSBd70d6Fn0lACWa4f9jmX2I7F9QFEAgRibc2Aaz3KuNQMQMmAbRuTZhLm782PK6BZCPwcXDMPVxqswuehuTPkxGTMmN8SYtSewalxjfFmoBvpffYaUsz/ibPlhaHJpNDZlGwndmI6ov/c6OlVgrvW/mP3VAxTTrUDDiadQPNezVLB8f+MEHCyzCHM8D+KL6UFYsqIAFv2cBb2qPsLysJ6wPb0SX8z9EvrEBytYfr9mrnU0Vg1YNWDVgFUDVg1YNWDVgFUDsgY0wXLMxTMolccFgZe3IcytPO6HuqF9vWLQZy0H46ZXHCrUYB7uS/icj0TFusWB2ADs3n4cEQDa9+yP3A5ROLx9DwJzlkb/NlVwZcdpFO3UErnIyRX9AD7P3FGxZDacO7APfroc6N+pCW4fOYBLz5LQsn8XRaim8oUF4tq1BFStWhQIuorLUYVRs6Tsp1W9WF0KvC7eRfk65eCMp/B76IjSxcW2p//ejodRTujRuT1e3LiKxGJlcOPYPkTGJsHO0RUdPmiAc9v/QbhTeXTtVVMiPNLh6qU7KFuL/WmNyQP3Tl5DviY1YB/+APcjc6MMrqL/8gRsWNAKDojGhc23UKVvLQTe9ELuCjVwaf82PHkVJ3TWrFNfuIZdxYHTd1CtZTcUTr6LfcdvIlvxyujQqCpiHp3Dn6f84FS+FXrVdMHaxWvx2ZfjrbP5PdRAWrBcEj4H9uHKywg4OHrgg+7NEf3oEg6evQ0gG5r3bI2nO07C68QRhDSuDH5VV/70Rr9dcxC7+y/4R8fDuWRF2ETo0KldDdhEP8LdF9lQqRBwYPNevARQon4L2J+7gfJ92iL5+W0EupVBeedg/LXtMMKQCx36dBC/O0r8S+zbegAhyIE2vTshn2MKbh8+gEuBIchfuytal3XHK/+rOHDyBnTIjw79WyNXlC+27zyPWOds6PZBTdy7EYdyZZ2w9/RzdGpXBte2e6FSt6ZwSQ7FgS0cUza07NkZBZ2eYteGo4h0y4N+ndvistd1VK5dBUJWgiCJ8N7jjeKda+I9ojx7D2eUdUhWDVg1YNWAVQNWDVg1YNWAVQNvWwPW0lFvQeO3dk2Hrs4EVCioFdKesQH4/fUN/nb7BGOaF8tYB9ar3qgGMlI66ujSbSgythcY2Hx69Q7kGdIdZd/oKK2dWzVg1YBVA1YNWDVg1YBVA1YNWDVg1YAhDWiC5bKv7ls1ZtWAVQOvqYGoqCjY2NjA1VXP6P6aXVovt2rAqgGrBqwasGrAqgGrBqwasGrAqoG3pIGYsxf/j7TvgJKiyt7/Ok8ewgw5BwUkZ11RxIRZRAURBRTjmsWEEVFBMSvGNaBgIhhA0dUVRRdJikgQVBhyGGaGYVJP5/+579WtuvW6x/2d8++zLj3d1VUv3PvdfB92nXMJehwu8Xg2N+6oDoA5PS+uHp9KpdR/pPDzi97Lz+i9/I5/R//y7/h6+juZTLruJ+fJz/PSmTTW8+k39F8ikVD/0nd8HT/DHA+PUX6faTzyeTwPc348PjlPeS+aD/8t14nHZP7OHDOPgSORmdaWx0TfmWsjnyPXpqF58HzMfZB7Jecsn2fus9wjc/3MsdDz6LOGaKCh9ZXPaIi2zL3t0qULcnJy0mjX5ClB1ta1mu54TzPNXT9L34nmsm/ffuTkZKOiogK1tbX6C4Nn6Adqftb+mfzgJRr3Orzh7KnDKzZNMw1YY6Df6ltLPnRmatOBnLxHj13SDnO4yTv0OdOdohlvOv8r2rHnbDQZ8Oj1ZD6m93QkViba+Tt+dtGewCUTn+i6hPUMXpFM1/xfeN/ENtffaevp7IELLwWO0Ral4ScdsiX42qTxhrCW9t1eQ1pOuregIcnfHuugLh4/0TXTON2D/mZ8lXsgny3nxLycCdtMHmPaYaowcVHRhbVGfJ6YiRH0PY9ZrZ94iJv23HzAtOamdWJch39t3BJ0nmkO5p7amGxdLOlbXst7pNZBytEMfOSicV4TQ47yftn7KxZD0juvu15vTR/MG38rR9UBdY7cN3Gdscy1Hxb2ZJK75lpI+mZao7ERz/K16bjsQVLgm71ONNZU0qYHGqstR+ksO3UjC3utdaT7ZMIDC9BdWOdicYtO5WeS/m1Mt/ZVzc2g0/8p45gm6JcmjVr7J+WoXDN+VFKf4ed6EYfZtCHoysYj/owuErhCg1C6Fx1zqTDeJiMLeywdkWmU5ZB1D40x+h5637WuxGNR47LkBv1Le8N8pOVlug7J+8f6hcSrTHxn7iH9/f+js/H9mL+Ynk39yeQFeZ1L7or11rJc6NuGKJWYbj7f3HO6F62VIyccvUVts8XnvMbquYJ2eZ1YBzIpSv+tecnmR1OnsOlAX5NJx0yTh4IeMu2n6zOxVi6dTakj6XwgaYX1FX0/se5izU0dwSVzLbuE94TXzyV3rfWQeyXXsUFbSGK6mGOazpZhvU3akrLalFEN4SA9XuI+38OkYQYBj4dsMuZ12Hxs0mSDuGvxJI9PPYeOJJWCQNijtm1BeoGgc9e49WZbQ7TozxoQyTeif6VnpJIKajPJKTnfQYMGIbxyLWbV+TIbyybDSwXLJPJMCpRkDmY6CVRyQxoCHRMMzd/whkhmyXRNJsI056cWz1Ds5QbbAlEwgSPgrcW3fi+VlYYAxQSZhv5OU1iszTU/l3/LcTHTu8BCULIUPFIY8J7w938nEExQVcLPMpDNe5p7KtddMpi5bvI+cu9MIO7atSuys3VVuQQPvo6f57UOOXae4+yhNPbTBYajcO3fT8ZyLg4f1sayFvKaOZkGlNCynDyZGFPbmungrsDZAm/eQzY01fzphGVFs44TRdOvXimTR9WzhUC0QVwou2w02eAhhJfS4djwN5xZel7akeXiIQIj4eRigDUNNpP26T6k+Eq8kGsq9Qj5THve1g1NYUEf0xxZqZY0bfJ3JuGu7m+CqxpMZgND0VoiYTu5pPJON1LztJwHJr+Y2CbplxUrRTeelBIuPr9Pzc3mZ0cr1fsmBJBJb7yv/NuGxiIFvzSw5f5JvrM/z+A8tenEukgJMUFf9pgMXBYHhmv+NvBQ0pb5HdEor7vEdsXjliGVCZ/kPGjcNq1YDkCJd6bMUGtqyBXNoBmcJ5LfrIdKOsz43jKQPMIJ4r7Owpc0YyhdSUgkSOnJ7CCn4bDRKmUC0xLTxv+SoyavE3655ajjYOO9IMNQvtgBpPjO9Y1NTJYypE0Dm5csLDYND83B+iVxQGKOxHaJrVLuMm3R97YTSMgCSRsSJ/kedAa9fClaE/jO4+Hxpil5hkGrrkvqNVL74jIw9LrbjgiDPhjPbecJnGu1/NH3tpVSiw75WRqbNO5omvK6dkuNS8hGzRNirxIZAisCHzI5s1lOmnzSoNwS2KKcaz6fKxhjYoFJu2n0IWiIfytpStIKj5WvY2OMaCCZSGpF3jLKXDQmCITnJfFcyxQ9D1p35Qwl/BEyWn/OTWo1j9DzTHlp8ra1pf+noIez5m6jxcXHpoNA8J/kD7oXyzaLSe3bOPqcE0gz+YguloatClDYa+vwPK0Byw/TIWP4LmyscM3H0iltvBE6sEmDpk1k05ohp0393JSRpm3DGGPSGq8BB60kbdv3MPhL0iivi8QwCb6K7oh2Fd44mC6vl3hlOujtNUvoPTCxkvVBl85m/Ug6b2lv2ZEo+ULpTJae5iU9QMmzpNKhXddZwQOp9w8cOAj1qxowlqUwcBGZIZDlQ6SQzAQyphIhGd0EPvmd3gT3kTOZCME0alipkZ9LMDUFjSnkTTAzNy8TEUvGZZDMRLwSQM330kDgMZreHfqNXDP5DDmuv5uvi+glxxuAJQnRVBLShLXhleLn85gUcCcSllzU8CONIl4Lnp8cfyZQYDrjcdH9O3XqZBvLJrC46VJP2hEIWqGQzOhSvG1gp7Unekxh7959yMvLRVlZOaqrq/SeGAoviSL5uaQzrSykCxNWtlj54u1hwCajl4WGMgCsF9/PFDSKftjTZiGcvTbWeM25qrWy1ocMMaZLU4CqvbKUDhKmki5JaLkEveEUkGth7q9Ja7x3PK5MPGTvr1gP/kwqQ/yZ6RxgnsikyDIP8t6osVNky4q4S1pzDFatgjuCxm2gaFrTSmNDzgFJky5MseZoOcfVXxmdA/EE/H6/k9VDRrqlqNK9TaVA4r1NdzKSbbyX+8tKTRofCQej5Hmbzq1NlThm86EwNPW+efW6cySKadRyrpjzkZkeivyEc0rSmMm3ru9sDlMPszGCHWGSxniPWGYpnjSzqqwxmPiUif4kb8v9UOtu8RvtmYzMSV5Sz7AMfDZGeI3S5KiVoSCnK+WoNEzNZ/C8TXkh5ZnkWUUrce3ccSLH6UqWuk5EnnnMpPAkkwnbEHThgRWt1rzn6A7SWHThkmUsZ+Ifl45jLYwpYxWtWnvKWC/Hw/fNJMdtzLKie+Z+6/1zG5ZEW/FEwsZWeqaWrY5TQa6T7WxwOTs1Frkj1FaUTTl49DNtJ5ZlGOvPLBwT0WSmR5dDRS2CnhFnAThyx5EVPGcai5ZhJEf5dyIbIEOWo6RVXnP5mZTn5rWmrJeyTcomeV2m96bOJvUeOaZMdOPM13KyS4U+g4UmMUPiAfOjknNKT9e8pPlRZwc4Op/7xoSnkg7le7fOpnUNPY90WjPXhuiRZYG5tnwt40UmmWvqABK3zMwNF/6I+cjP1bysRaPxaH7UjgXJw7wnUsbYGWsC/6V+autk4v4N0SHPXWKEjUcc9TSycKVs5PeZdDY5Xx6fxBTWz5i+bfqznKGKdjLoaQ7tOI4HCgRI/VPvV1I7yUQQxuS7TDxrr4mFKTw+dmAxTZp6ImO6Kcton2nPFDZKJ5ygW5IhTMc+nx+JhM6qZhpn2TdkyJDMkeXTcmOusHSaUDHTTA3iMAlNLoxccEloDgM2nNohN9xkIvNv+RyTeHjRTXCQoCZBSBKp/E0m0JLP5c1mBjeBxByjZBw5FhO0M83NnKMbGPVs/o5405QrY4/5t5nWTK6nub+Z1sgEEHN9Mz2jIWGVidYoDZsiy5nuKxmBU0dYKrMnvSEg47mQccv33rdvn4osV1SQsVythYhZaiAMcAnU9jpYAeS05xqRYPW9tS/sdeY0bEkjbHy7AClDepcUBHJ/7c+t59n7qwZPkWwteG0ac0UNHcNQXS0cAeo3LueEExF3jTWDw0XSkYwWNkgX5g2NSLukjUxY8ne8KFO4eB+IljLRujlWM4FAr6MzWBPwee0lf/I1TtqeyBgg40l5dy0lxYoYaABwLwqv3f9SUhpyYph86tojI4XKzARw4RM7l4QTx8R6ztbQz9TRYXZ+qPFliFxrapXlRLoMRO29iAA4Sop+aqZ5uDBXRMPMqKZJA7zGku5tmm3A+54JaxvCc/W5FTmUOCzx3rE63JG7NB6wlGutYOh1MmWNzJKhZ7CyxgpYJkdLQzLDoUbp2Xeycuy1sww60wmiMyXSyFpHvchotBU2TX30OStPJn/T31JBNDHBXtsMZWeSqxgP1No0EDXj6zNhl033RnRfV2u4qU3+5dxL38HEEZlybUOBdQM7tVk5oazsDmcgdoRT04PI1lJz1L9Rz7Oi2q61sx6m6chJ0eQsF0mDMrKv6EpEmGwackNYxoyshvbOXD+JMVJHa8gJlIkHTTpqSI5m0vXYwOZnS4WeMcrU2Uz9StKS/E6nuOvUWJ2BxpE6pg0LkbWv1pXBJunSWG51oV4HR95lkp/p43QHBORvJGZKZ5X57DRszZA9Z//GcEaac5J4TMay2nMjKuzCG8FTclx8X+UoU86kdPnBa2HKWYVThiNYXSvKpuz7Ww811zWTvDFpRmGbeI75vZSjthNMBMwkntBvZTCEnj9k8BAMHToU27dvx2effYpTTjkVPXv2xJLPl+DPP/9UI+/Xrx9OPHE4Nm/ehC1btmL06AusLMQUXnjh+XQ+tsCgIbnn7LOji9OeytIDxnPTqWLKvUzRZbnudP2gwYNR/9MazAr73WnYbCw3pLilM5CTckq/YRAwI4amkDBBXYJXJiKhe2cKxSvBlKGW2fQSs/A3UzDZe2AD8t84A6QAl4TTkPfcBFMeEzNKQ4KT7+3xB4FAFlKROp3ekIzb50C7BI0lSKXyIoHbXE+T4V33CmbBl98IngCdrK1TeVLxKFI1NUA0akcpzPnboG/tRSYgcK8xEPSTom8BjAU2aWBk5f6QlzKZJI+6k57FeyoZmI3lvwMaS6UQj3Iiyia4yD3Uc3aAf//+A6qBV3l5mZ2GzUJPA7BW0G2wlp5zBmAn21qNh/fCijk6KcOcSkcpiQqUvZYxoH4lUhn1tCStsQGvaCJDzbKsx+FFYQ+1DchGurhNay5vv4hywx0tVff1+PS4U3FXuhuvkUmzvL+msiEVUaUEWz0NJH2ZkTZKEWrcyIeq6hRiMZ3dIK+XwpEFiClY+Dl+n055ppff70OTpk3t+9Fv6TtSKChyRv8q4LaVTcIrD+rr63U0ykoxlRhmOtgkT9hrwUYbkpZxYEVqVKaBdqykklbkzkhjzcT/jK+Sp/i9KTxsHASQ7fEgxwMESMx7PYgkU6hJJdW/bFxlNBYtJdveS6/DJxJPFc9J41vwEytvTKvsyGE+kinu+jOodHX+3qYByVsSFcRzg8Eg8vMLEAyGFE8qvgAQj8dAzfzqw4TROpWRX9LzL9O9TMWMeYwx1ZSjPr8fhQWFCKhnexGNRlFdVYX6+nBaPXKaYiicXkrWGdk87jE6UXuag+QJnhNHKTN5/CV+me/59za+iZrGltk5CGRlIV51BL68fByoq1E8ZBvfAhcVTVLZgZUyy1ExlyIn0oPZEmA8ZppuFwxYOMkGouUcsOjYVbagKUbRYXUiqY7HlFhl75vwSBFfs1zKNHeJbeo6S+HmUhlee+0Mcmc8WcDlGoOmIXfpkaIFmZrNCrowRtnY1fvi9JOwbXPbw2tpA8YXSkOwlHwtXxz56JQIOaa9vF7yocJxa83k/eS+Ms8xn9EaSaPDxMlM+C4dO/z939GtqbOZCrzUnVyRzww1q3+nsxFW2TRlyWgbn4xUUTkGxgqpZ2i8dTLlNK1pOaSfoyP9Oqqq/+U0bFPHTR+DdvDKdZfyWRpwpLORfDRr6ZmvJfZI7JMYZuKZ2jOL5jI5OezrRVmPqQvy75lnGI9NnVU6W6WOKelM8q0tdyxsYvoy7YOGsJF5XeKu1EFM/ciUYxJb+Vr5m0x4LteG6IN0G8pakZ/LPZDjoc/POfsc/Pvf/8biJYsx7aFpmHzVVbj/vntx08034/bb9dG2AwcOxMaNGzF37lxcf/31KCsrU/d//vnnccMNN9jLKbGO94LlkJSrNv0LnlH6i4iK67RrXXZH19N31H+B10w5kCxMz4QbEjvIWI6sXIsnzJrlU3OirpQNqcjKDSBh5aqRs55oEqa5oXIQfC0DkosIjfv9XY1cpt9JBs5EcKaBzdeYHmy5aWpDrHlLcJLC0GQECWwSYKSClAnUczv0RMvRtyOeyEH1rj2oq6hBav92oPwP1JetVBE+U6lmwJFMz84A0yOUBnaBEHJPuxyhYWcAzZsiSefyeqPweqPwp6rgr9yG6A/LUT7/WySj8b+NwMj1bggYTj8+hisvjCNXHlqd0nUEvB6SlqIx4MvlXrw+PwgKHPBczTWVadiSLuR601rkNu+OX/ucCk8yhW6lOxEgb2kKCB38E4cPbU0jKUeIOF9Rg6/c3ByUl1egpqZafZFmeHJ9jPUz36CT4L/oFkSPcKTHce3m+Paj9rEb4InHlBAzU3NthdtSSJQ3zfBOSsPZBk8ZbRB1y0wTrA+ZtOKkV+toXJrQsVI8HYwwohrCiK/PbYOyo8cB3gCa/vkhsiv/tB0JzP8SX6TQNYWnW9g5ta72HhuRRjJOx4xqjGsnN8PjzxzA0q8rbWWCd1PyueRZiQvp3sskevfph8eHDEWqthopAuRUEnFKA02llCEVP1KplAWVMqo1RXjbtscNCxcgXF/nqpVlupd4IvHXpjwjUyAZKEAqpxVSoSKkAo2QDOTDX7EO3srNLqXGXEdz3ZmXWAmVgtYU1HkeYFxuLgZlB1Ds9SJoecTrUknsjyfxTbgen4Yjmk+N5oysJLGRq+g0Qz29Sb96/B7AHwDaHINkh/5AbhN4IrXw7NkIz7bVQDxiC0TTq2w3czEiy+q+Im1MYgrd7Iyzz8d5o8egSZOOqKvKRV2tH0h5EAglkZsfgz9Yji2bf8Ubr76IXTtL1PNtQ4/LHEQ2Bs+X11/ug4Mz2mt+4ohTcdX1t6BZ8xaqcSEptuFwHcpKS7Hoo3lY8MFc7ZwRDjITvJRCrJQDp8GRiY2i85KttA8ZNgwIBFBXXYXa6lpUHi5HRekhl6NLKrxS1meSo6ZDiJTprOxsHF/YFI1icWysqELv4kKs8Hqw9+A+h9wzRZHsFGB9mUvm6BCJi8fZUcA89l3LZpnUhv/52Yc1dXilxupPIZwsCjM4O6KBTAdpLElet/Ufi2Bd12VodKXmK0bq0Jr+UPI5G8uKD61SBVXfbqVsOw4tM93dysqw86H1Mx3etXpxiHGwHc3Pj8el0i3St80JWPew0+SVge+OsinZKpRhKSsy6UESQ/9OZ2PakYYGf8bYa+qAfG+WE6ZThOUo/56vy8TntpJvRP8YI+RY5HsTj9N0S+5lYDcycqLCZuM19VujuZapw1mUZTkD3X0GJP+Zv9NzdzJ8TAcHjzsT40mdTeKi+tzVFFBHae0XB86NDCd736w3eqzayZumD7NTVmTYmLqW+r3l5OKMLhPjpB4jaZL5VNopah0z9BaR9zD1eFNnk3thPiPTeprYKXFF0pikeakn0HizsrKwcNEiLFq4AM2aNcdjjz2KF158EevXr8cPP/yArVu3Ktn18suv4Morr0AsFsMpp5yCo4/uhpdemp2W9SozT1jPz0SPas8tR5LEAFtn40ZsrC+pRoLu/hcyU9DUP5l/qWY5vHJNeoMvMw2bFqkhY1ZutJyMBHtTQZMbyPc2FcJMBMYb1JBHm59jggtvsiT0hoRWQ781icY0tE0BlWnO5jMlOLu+82Uh/6gz0G789YglfKgrq0PV/mrU10SRSqhEWPjK/0L8rw8QO6KP+WIB5hKS1sTNtTRBVX3vD6Fg7B3IOvUipLwxJBFB3EPdnRPweKMIBuqRHTqC/OBBxNetxPZZ/0G0PGwTuTTq2IEix2KuF3338I31uOgMh3ATSR9Swf7w5R4HeLOQrFsDhFfC562zMTAcAY4dk41INHNaDz2HjWVJDxKk6POqvhdhRZ/TkAxS5N5HFq7tEaf1bV1Zji6rFiHvrx8ypLQ50WXdDTtHNfii6JKiAzPtxa7v0jCU/di7iAWLUPPtD7xDVr9SD/Imjkf8yqFAzRFtekhtX/zJzXzYMJfgxQ3D6LPcUAInHVOLgM+KzlmpcFv2hrB1XwgJq3mMHTwQAlPtGQsgW/iQJ98wiGXDIyvdi9ebBEgkVIQj7U7FkdYn6vWhe6aSKNi/AoV7v0Wwdp8rrdvEFEk79B15Pp1IrY5kyKgdRd5ovuGoXm9ah+yQBwvfbI92nXJQVx3HVbfswvrN9bbSL+mXnudqJpKmiDv1TaQ99unXHzMr9iFeth/eYAieUBCeUBY8uXlIHjmMREWZXg47zxAIDPwHRq/fjNra6rR0TSkcTBy1MYNu16gbUo17IZndAvBlKeNNcZMl3BsldiIPh5zneoCqynJEDm1EyvK2mgqXiZEm3/B6tvB5MLVRAY7y+9zZ3Za2TP+Qw+Crunq8FQ4jTM4Dq/mYCxuZA4xOrBJPbbArwDYAACAASURBVFqyhGKyuBNSJ0xEqutxSHn9lmGgo+iefb/Dt/wteHb+Cg8LRZum9Z0y1ZapMZm9BlIpBAIBXDj2MowddxvW/ujH+jUx1FaT44N6LZBjj/71oLiFB0NOCKBrzyrcfuMkbP19s017PH7GBVuxFoaRKT/o79y8fFx7w20YOXoUVlX+jFWH12Jf9AASSKK5vwj98nvhxMb/wKa16/DEow/iwP50PtK8Q/zmkCDLA/7X5i/ZSZn8EaEQbntgBmqjMXi9fpSVH0DQ50d9XR1qaytRtn8Pfl3xA8LKIWKtrVBOG9IBeK6sU/hCuSoDI6+wMY7qdgxK/tqCivJDiEfq4LOU2IwKnPowvcGXwkIrDVvTmiMrZJrh/4+x/HK1xnpTgZNN6mQ2BK/13+lRdD/V48HKsKI5qPGr/xmdko20caYxniv9zu7HYEkXrdiLDtSWYm52wHb2zV1nTGOwo9DaxFCPddIdrdR9ZzDqeTQPwmQba6zoNtGkqbO5a1IypI82UAtpGhxyb2z+M6KzTIdpe2jUpEr9qSGdjTHbNEb4c5chZ8kkeV8ZwbR1YYGsUmdTdGKcaCDnKGmNGn25BIDV1IhurftY6Egb163LMWXS2WQlALM6j800auj35CwxHQmmnZDpOZKEpAySn7sydUQ2g7qf0ZdF0od0tFuoldbHwn5OhrpbSQPSIWrqaiZNmnsodTamV+Zz+29Z7mZn4rgzVpiv+VSNTLTmZkntWDBpWdKQLEn5O1qj3wT8flx19TVKB45FY+jQsSOeenIWnn3ueSxZvBibNm9Cbm4exo27RPX2ef/999TpMY8//gSee+5Z7N27Vyy30wXf1E0kHdB3ts5m6X82DVsX0jU23nNGpegCz+UJXIfAeq36nYEBQ4YMRd1Pq/FkQ2nYmYiUNpiYjAZKigSlErZs2RK9evVCjx490L9/fxx//PG48cYb8emnn9oCxTTipMBmwsgEeC5AsYiFnn/66afj1ltvRV5eHr744gu88MILagNcTGEI7kyAJudopo1PmzYN9B8TH//+1VdfxVVXXYWnn35apRnw5xKgGSCYmUyPogkYDJDw5yG7901occo/gNwg6mujiJRUoroijKSVqqWu9XrhS9XD88MM1FZvV9OQayoBk8HVFA42Q3p9KJz0CHJPuhBJRBFDHRKeMJKeMFIgMCUDJYb87EMoyC5Fo9x9KP9yLX5/ZLXV6dJhRdNrKNdEChL6fObtEZx/ijaWE0kvvE1uQKjZzfB49bnEqVQcsYp5iO2/E36/YzUOHJ2N2rDzt6mUde7c2W7wZYIE/V3YqCM+PO0OJHNygKBoHMe3ZAUlGcfxv69C/g+v6Gig6NDHTQFkN2yqWWalm9dazZkM5Oxs5FrHWZVdMRP+ylI0WvS02ke6NykT9Np0y3wc9dJE+Op1lJoAyAVs1oTU79JtaUshcepK2hfF8PyEfQj6HXVT0U+j3tgZH6CMZY5EsyD8fNkufPGddsK40p0sAWSut6szsyUx1Ly9AdS0GIzSo8Yh5QtoI5kMGlLeySucSsCTiKLxjs9RcGglfKm404QqkyIqJDWDJY3PrkO0AO6so6NoXQx883sWEh6g5FACpw4J4Jn7mgP5WUqB278vgtunHcKmP8OIx9OPKbB5wxDCdoRBGFZ9+vfHzNIDSJQftAzlELzZWfDm5SO2eyeS9WGVsWDvQNKDwODjMPq3TQiHa2zjViqO/F4KWBeG0ADbnYlk0QC726zdxMlqfnX/5GEYN7KXZAFMf/0HLHzuSngQtyNL5nOlo8BUgOhmWR5gVuMCdOami+xdF84A3RZIG+4/RGJ4pq4e8QaO/LLZzjr6ivGKcdfGNfqiWSdExzwO5BW55iX/SMUiCC6dBd/vy/THLoVHRxFMgcjXSXlDn7Vq0xZvv7cIC+fkYOuGOFq396LsQArRaAr9jw3A7wc2/ZpA9ZEkSC8968IQDlXOx1Mzp6U1MnSPw92ZXipOKtru8+G6m6bg4ssnYtrmx1ES22kY+XoO2aksPNJ1KvZs2o6br51kpf87WGUtgP2PLE1gGuf11l2LtflJY+h/0mmY+cSz8FAkO57Aoaoa7CmvxP7Dh1FWcRjxSAR7lr6Cdb9sVvidSabb9zb2nrGUeHfxV8uRk5unohN0ogA5HyORCL755hs8fP9dyAroiCePV8lpy5CUTaOYBpRyp7oJM18LWcH46fFgWYvidBqitN6sbLJGkIpGVNmR+eLIsow28jXSdOe02kzGgZl1YNIjd/O1fyuOwFK4bKUs83v7+ewUEVipjFp2NFlyTPO41bRRYJx0LNjp665GTpaeYeGzHQHShGMrp7aia9XU673TUSBWvnWDNkdpV3OwxtK9e3csmL8AuXl5Gfmc5O5pp52GqqoqVyq61LuYXmQkLpN+aBoN/Leps2UKtjDNB3JS6HVhFM16xHF4p3Yox8Ie7FwRQMU2H5JxJxNOGjP8e9JjI/X1dukBjT03LxfhcDitF4acQ/PmzTHh8isxfPipKC5upkpBqteuQLv/rsXcWA2e/vJz1Efq7RMXdGaNFaDwB+DrPBDZQ0fBk98UsZJ1iP73I6Sqyu1rpCHsyCQvLr/8Mjz88HR7b5555hk888zTaYYxXUDZI5Ma5+HBooKMeyk/HFhyEOVWxoMte/7nr/QF6gRF22unP+P1jcXjKk+hLhxWxl1OKGiPlXQp0zBb2aEZgg1EpV3j3VHqlIBx6nxBO+QWNLEcEUqDYtRRphqV1NQc2o1k3SF7fNKGUHwkvRLWPMjeitM8bCzVjlApvx0ccOs0ps5m6uJyrdSeG1kG9H1D9D/1nqn48sul+PnnnzFs2AkYNWoU7rhjCp577nnceecdiFgYStHkJ554Al999RVWrFiB2267XUWgpcxVuE4OUtUbx+mKLXHOhaeso1oTP+OMM/DII4/8LcWQ/CDDffPmzVb5iEMrcv2k7jN48GDU/bQm3Vjmc5YlozDgtG7dGrNnz1ZGauPGjXH11Vfj448/ThvcTTfdpD7njTQnzpOXyiCDm9w4xQRGB+6pU6diw4YN+M9//qOEKtWoTp8+Hddcc40ymM2FlYQhDR75uQmY9N3KlStRUqJT6uQiklFEzyJD+cknn0ybu7yvVHp5fpK43UzqQ6DLGOQdfTKK+7ZCx7JvscEzFId318BbWYVgLIZIk0ZI5WXDF/Ij5fMiUVKC6KpHkIhUpq2TCQBmCgmvk69VFzS970PUUJrd7j3ak+1NIFQcQFarbHiDXvh8UeRllaMgex8a5exGLvZixaXLUL2jLmMqeKY9lCBPY7GNZYpCeTsjp+s38HizUX/kJwRze8DrLwCSEdT8eRZ8iY12rTAby5kcDvTcTMYyrzn9puTYm7ClfW8gW9eskWTrmufFlR2zUBTyYXlZFO/tjqrImD8RxWnfvgrsWmPTlZ6H/ikJbapZJrqTxrID9LoO7K233sbw4cPVb27+8SCaZ/sxdYBT58pENOSj7fjqvPYoDOq6xFNPGYF9+/Y6EQw9Cmvc7pRvXl/Z4KtzmxzMm94LoaA4ksTrQ1ZeI3i9Ml7jkPEbC7dj1ps6MmYrfA0c66P409WoQqd61jbtg4rO5yGa21IYx9JYTtgRZjKaA+FDaLT/e+RWbrAjfKaHNBMWmDTQszHwxhkRHPKmUBBqhmnLgcpdx+Hi/t3Ra/AhFA/YgJxmR1Sh/M49Kfz313o88cpBxGKO0GFjRfIPCyjlDHIjAnr17YeZB0qRLCuFJxRQyrYniyLMIcQoJZej82q5dQ1hYMhxuHDzRoTDtWkN4cznKueG2SyIBGa7M5H6G2N5aK826N7RSTW9eewgzHr3Jyx45gqkEo4RIO9vYh3/bT/f58WAHk1xf2kc/oQVuc/JQc4pZwCDT4TPV4vA4U+Rql6HVCKm5hr3pHDXohqs2qoFveRFGyfIQKQoteEQcWFldiEilzyDZNM2dlTLNV7rD7U/NeXI/ugOeMp3282/9L096jmmkq7GZaavAjj+xBG44cYX8dpTMXTu5sNl12Vjw89xzH+7Hp2O8qFFazLcgD82xVF+iFKKgTFXH8AN11yAcF2dO3Im6zEthxzTmsRmej/sxJMx7aln8NDmmdgd348LWpyNrw59i+pkjSvbhMbdBI0wvdM9eP+Nf+H9d99ypUjrfdPKMRkn5tm89nqLyDAZfDmNm+L5tz+AP7dQOcXjyRSO1EdxuD6K0roIysIRFPk9WPPCTfh53Z+IJx2FUyoZUnbz51Lm02NHjByFYCjL3sqioiKMGDFCyfWnn3oS8+e9YTsTbXqwoUtHS9OwQpXzsNPQSbFUrkHrczOy7GnWHNlX34DAMb1UOQWqqxH5dCEiSz+jwnR7fB/W1OKlKiuLSEZqRT8IdoyYugvdRGIW/63ozyoNcEX6ub+E5ciQUTqaC9Ox/FzWh6r1soxY/QxpGFgRJkH38hgvMnLU+Pl8ZFEDq9ab780RHHG0FM9BKd12ZN85Z1nRpZVuaiq/9Pf69b+hUaNGas13V+3HB+uWKCfdjceeDwS0k+PAgQMgJZYxhNfylVdewX//+1/MmzdPfWfqnqYhYmNQBgOF78n4Z0ZBFV/5gaHXRdCoHaWcW6aRc4IkKrb78MvbWVwdosbEY6D7nXvuubjzzjvx++bNmDJlCo4cOYIbbrwBF110MdatW4e7775L97dgfLNojpoq3XvnK/jm0yAqK3TztQG9whhx7z+QKi8H8vPw4jkn4vX/fq+dGJwFQM75wmYIjpsOf+tuyjHEr1Q0jOi3byH6wwcZI8J6LX0g45iMIn6tWbMaF110kQvf7XumgAmFOXiodZFKxaEMIFVHR7KUHK7kvCR6isUhjWVbTkiQ/5v3HilbQCVQcRWkaNumLe666y4cP2wYZsycibFjxqimUj8sX449+w+gqHEjtT5SNq3q2Pz/ZCz3335A0x9nwKRSiASLsWjOi1i69EudsSjULHrGLTffhN6DT0AgUZ0xYzcYCOLh6dNxz9132/RLb44++mgcPHgQlZWVoj+Nu1+LokfD+Gf6N7HHNH4Vr3B/EC7zYydbhgZh/ByaJzW4pXm+9NJLig7atW+HN994E3379VXBzFNPPRW9e/dBWdkh3HPPPSA7ks4uJh5lPJZbS9ggnZFSD3Dxs4i2kxFMQdRly5YhGonYWTCss3FZB8mVQDDwt8ayacPRWDMay2YatvwhnWH77bff2vO68MILsWDBgjQSlpFlh2mctEjeOAmU0sMggUFuMr0nYJk1a5YLdE466SS1AQyQmQQSg2JD4zGJ6eKLL85Y5L57924FxkQU1A2Z3vNvMymCUjnI5NHhcfnz2qDg2HswfVxbLKv0Yv2a39CnU3d0Kgyg8lA1ykoO4UBNDOs7d0Ii6IW3tBa+SBSxFS8ivGdNGtGZQoGeTYTD6Vn8feHl01FeNAC1R8LwZmXD6/fB60nCm6yH31uHgmNyEMqvR26oDAVZe1GQvQd5WWWo3bALP139e1o0X0aEXIqRiPDQsx+fEsV5J+s6zmTuaOS0m63WsWLLOHhThxBsfhdympyMePUyRHderDxy9BpwQRbq6t3nUUoCJGOZohMu5hOCcOOgm7G7Sx/tivR6cUrzABYcX4hvD8ZwJJZE6xwfxq+sQmlEKwTNjpRi6OL7kEhSHbE2lHmfaf91g69ylYatlRNRQ6sUIA8++eRT9OnTJ41PeA/kv/L9yScPxz4rTUWBipVWyBEM2UxMKUw6FKyeQ393bpuLRc8MQUhG0NNG4f7gzY934Ik3t7qi5OqKDJ0erY9tGlBGZSAX5afOQP9mAbRqnK8j16poSRWaa+NZF+/qz5NJlB+pwc+ldchd9wY8Fbv040SDFNOgMx1ONNeAB5jdz49jO0SAwnqgcQJlySL8/t1zqN3XD0hF0WL4UhxzzvsI5CaR8gYRgQdjbi7BXzu08WjyrwRyXn8auUwB6923Hx7bc8gyloMqquyhbuwUKThUqheXI8tq2h4Ejj0OF/+5ATU1VXb0XhrEJhbK72wh0u5MeIoHIi87gEg0ho4tC/Hn7gr06VKMNZv34vzh3fCPPu3szT1taCc8PmcF5j89CUjqEw/Ufv1N40S5Hup9rh/+q7rhrh/KMWR7LbzZ2fDd9zQ+jPTHij9jCPg9OKWHF2Pbz0PwwMtQdSMAlv0cxV0vR1SUIe2eGbphS+ziccb7n4/64ddmpN7iHD9ObJuHulgCS0uqFXkFtnyH7K+egicp+ytYaa2uaJq+pZNY4nRnvmzS1ejS4Rb857MYjunvx8QbslFdlcJTD9SqbJee/f0qukzZCSu+jSm/yDV3pvDgvRdj219/2Aqn7GNgz03U1fE+MEY/PftfSB2VjSe3z8Z5zUdifNuLsfTgN3hj73tp5Rk013MKT8WYVufhvNNPVEfYpWO/pkGZXsdKB0diNZlq597J467AiaecgaJWrRFOpBBJJBFPJlFVH0NFfQSV4SiGNsnFwlmTsebnbYgndcMzdY8Gah/5O6cxl8bJujpd166zbEiJ9uPEk8/A2EsuUet31cTxyMnSkWt+cbqiWjeRcmlfYM1V/8adeszj+L5Vc/tyb3Ez5D/7CiIbfkPNe+8iWVuNYK++yJ90FaJfLkbk/Xfsaymy/GptXZocVbLOOqdVlrVILJPEK3lc8re6nrIsVCq51aQJzjmzUrdJrzO1aFnwtiviyxFhrtW0Mp9cGMWxMK4z5b4T1prqNXfGxYaGjXECu3ntNY5a9MHGopmGLWhnx46dakg1sTqM/+oOrNu8Eefk78NzA4rhG/gfwJutjCGS9XI9iouL8d133ykjc86cOaCmfBTYYRynfyla+9lnn7lolWmC94r1lmbNmikFvG3btuo+1JCIjHQpKwLZKYx4sE6VZdhAYhlICdWQ1Y99v3nx2/tZKsIs6aFbt2546qmnVGYmGcQvzZ6NlatWqSBMu3btVKYFZTd+9NGH9nj59zNnPIU/Vo9U5R+ESRt/iWP0CQfQfsxxFM5V18+/7Hw8svwb9V45UTz6KDX/hffD12OYJEfX0CMfPIDU1hWuNXL4Gnj2WTKWL7B/T8Yy2QL8klhAv5tQmIuHigs1ZXlT8BQ3A5RBX4DUYZKR1CDHYxvLLtkvjHlf0IP2g0mncF7bf6R2e1C6BI+R/o7GY1izeg3atGljX/zAgw/i4WnT7L9DOTlo1bxZGmY5kWUP/N16wD/sRHiCIcR/Xo3Y6p9sBzgZy5KPKSMk7G+K9197Ci+99HLa+lJW7PPPP4c+Q4fDHztiyweW6eQguv/+B3Dyyaegb5/ealy33z4Fe/fuwcKFC9G+fXvVdVq+eM7029f/9S9MvvJK5eC888678Ne2v7Br505UHD6MSRMn4cknZ+G5518A2TB79+xRkV1uVGrTtOF8NLFJj1VdLdRNx7aTsszeR6Fb0Wdm9prkCbMbuDT2ma6UkzBtdYGRI0cq+5Si2OwcYl2NHX9du3RFMBTCxo0b1B2kLiexRO7roEGDUb9yLWaFfe5u2CPz9fl90rLncZFVTpY7v0aPHq020XyRsSwjyxKs5LWsHEhPfyZFyd5IAJMmTcJbb2kPumTKe++9F48++qhmHFH0zfOQ19M18m/T+0K/f+ihh9R/puJBadgUUd+zZw+WL1+O8ePHZ4yY2N5VK7IkO3nLTeG1CbYegT4jJ+Olm47B59sPoq0nFyf3LbIqjrQ2VxtL4rzPd2P31sPIrg7Dn+VFzoYNKFnxhGsLTOXa5ZEW60bzzpm+Ant3HYYnmA2f36vqpryIIWvnKuCP5fANPh5NT2mBnNAh5IUOoCD7IHJDpUgcrMB3o9e7gEamQZl7YNaFzritPrOxvHUcENuF7FYPIavxCCRq/4vozlGgc9DoRcby36Vhy27YJi3RmALtTsEng8dY2nEK0/rmY3LXHPT7vByl9VaKkkzJBnDBf55BpHSjtcYOm1LNMglR7oatLuAuv6J25tNPFytj2QYSUgpVEy8gFfAjkYpqgY6QHS2gW5122snYs3u3omd9dqI+DkJ2byRmdyuqjtHXpW0OFj0z2B1ZzgAy8qM3P96FWW//pffV+kI2XzKBWu25THnMzkfyoW9wnO8Ipg8uQB4Zjw2kNNF8wpEI3jsQx8fRQlQ/cAli2zaklRQwD0tMMr38FOla3D8PBS3DQK96ID8ARGNIBnOwdeu1+P0/E1HYagNG3P0APCRfvSGgwIMps/Zi6fIal0fW9LoyjzJO0PmCmtZTKrI8Y2cFihe9D28ohPDKlUgEAki2a4fIzz/D174DfAX5yjfjqalFzQ23wN+1K0b/+auKLJtGmukZZpwiAcOGhgL4tmcgu81QXDuqL5b/uhuz7zgNY6d+DIog3/DEF7hn4vEYe3pPe7sCfi8eeeNHLHj2CtXdXiokSmgIj7QUFBJP0Twbnold0aUihpkL96DxmaPwXPe78fn6qJhHCo9elI3j4tfAW/ML/EjicFUKZ91JaYaad1wCkLFYHMlm4nPK40Ht2Q8g3mmQPR9at9Z5AYzq2gjjejRBs1w/3lhfhhmrDipB6j28D4Xzb4e3vsbhOz5CRTT4snHKiODTGG+87R4EEuOx9r9xhLI8uOWhHGzfklCRZSLp9u2TyA4m0eEoP35aFkNNdRITbwnh+RevxS9rV9lzZaEseYfrUzlyx1FI2u8vlq3Ei/vewrrIRlzTdgJGNhuBsmgFJq+/VfO+q3gQaJtsgecGzsTkyy7C5o2/GU4fpwbATgg0IqKKP9XZxAnkNmuJ8/55p3JOduzWE9nBICojMVRFYojFE6iJxRBKpXBcUS7eeewKrP6lBPGUxmbeVzY2JN+bWGwfWeQ6UzeJyuo6jB47QZV1DRs2DFdMmoiair3uUzbsY4V0urXMGFO0Y3Vi13vr0LZdX+vxQEaWQ2PGwz/keBye9SjyJ12NqqcfR6L0AEIDBqHpC6+h+rqJSJTo0hSKLL9cXeuiYYUXogEiY6djYGhdxTSQmR7k2iisscpybMezqLu2cc/qak5Go+2AsOSDvC/Nn2WvnL8dgXbRgkOh3MnabogjovXaMaC7kttHdDnE5ehMMtQqElJ5jyQ/2H04vF6UlOxQX72/dQme/vVtJKJJLGr6NdpkReHrswSepqfaxjJjBf1L9PLHH3+gtLRUGcRkwEnZSOv5008/qaiWqf/x/jAd0/E3M2fOxJVXXonDhw8rGiMlnHVjXnN/VhInPxCGjxLVLCOCmCmejGBYx0n4Yfsc+H0B/PRiFg7vcM70lXtOgZnVq1Zh586dNo1MnDQR77zzjk330lCg9y8+uwjLFx+N6+/JUYb6SzPrlOF8wo+Pwv/Wv+AfdxHuzIrh8y8+1ydQKCMoAU/bnvBO0BmRgWQcD6x4C2eWrIDPyiCoDOZheos+WLp8gev0GY1PulaUDHwZWV69mozl0eoZMpuCMxUmNqI0bG3kegcdC8/0mUjcNwW+Cy5B6qnHkSzfrxKpB+0oRVlcdCxWOpR+eX0enPloeyy9fydGPd8ZPvKOEz9O1scTcRo2rxMZy6tXrf4/G8vSRuHIsq9DJ+RMfxLlN0xGoqwMTZ+djfjXSxH99xfqmQNKDtokzHwSzWqGD994Du+8PUeSt3pPxvL0Rx9B3yEnIBC3yvYs+bdw4ccK86ZMuR1jx45Vqe6bN2/B8cf/A7ffdjsefPAB5RyiZlmZcIPmTZkJ27ZvR1YoCzt2lKB3794oLT2k+ODSS8epfj4XjxmD5597Dku//AqXXzZe0Ry/NI65s4SYLxjTHUzTXfr5JW0OG/9FcI6uM/UKupdsFK2eL0r55AJKI1w+U/G/JXsoDXv599+rdHt1b9UBW587Hk/EFW2SfRAKZalMDpJ3Zm8JfYSsuzyEGnzVU4OvTDXLHIE0FTcyDAiQmNGJSejAZjNk/uuvv9oeONMwTJuo7OxqpCmZBjEtNqVUEIjx4tO/VL/SpEkTvP/+++mRC+uBpuAyCY6/Z2Ynj96DDz7o1NhYG//aa6+pNGx65qFDh0BzlYQkDVO1kbJ+yGhQIRk01OkC9Dh5DObfPRClpXvRpnULt1KkjimJ49qPtmL9jioEQh74yYOytRQl3051Ga2SyEyFxTRcqm/8BuEw1dyRoQx4yRv6y5fIXzsbSEQRaN8FTR6ehOycSuQGDiI7VIHcUAWSB8vx47g/0pwJcr8lg0hlgejliTtiylgmSo95OiD3qGUqDTtSvR6BrDbwBhqrNOyqP05HMGVFOgH0HxWyI8tuI1FHEIgZKLJsjoPXpGmzPnj3uOv1n5SCXeDDd2cVq6NuFu6ox6Prq1FpNYeycjNx/Nq5KNzxPVOSvbx0dJTZ4MusTaR7EBBKYzn53ceIvnSPus/Ol2ZgwcYx6v3UEyOuupQzzzxdeQDdCr1zvAsfjSNpWTbe6NouFwuf7ItgUAs6GVlyEFdn1JHnn4DjjU/2YNbb27UCaqXfmG10eC81uDkvdfSIZSzTp00Qw4TiWozu1kR5+eU4Kc38p0N1mFeXj70p/R0Zy/HtG21+koI3E9BKgO7iD+GT7oXwNKoHutQi1Q34s/wf2LLvbBwuHYjI7hYI1JZi5JX3oGXb7cCRxkC7CJ546wjmLNHlG/ySdCU/Yz6XR1f16tMP07eVofkHb6Jiyn1o/MaLiIXrUff9D/A0bwaPP4Bg0I/IF/9GsE9vRBZ9hkQ0hrG7NqgGX2YUSj5PYgfzkr2Gbc+Av8UgTJt8PNZu2Y8JZ/bCe19tRIsmuXhq7k8Yf0YvjBjcyZ7T4B4tMePtFVjwDEWWnWirxMWG+NUeR7s8pC7pCF8KmPxjOcbe+ComLGuHPRXayVRfvw97m/4BZNchGkghP1GJzv5yPFr4Ke56jOrvnagtP1fF/jIYyq75BrJQecFMJIo6KFo9sW0BruhdhB5F2Vi9rwb5QR/+0SYPU7/fgw9+t0pxwkfQ6Ol7nwAAIABJREFU+KPb4a8tlzurcUEQreQtSZ/0/uYp9wL147BuJQlaYMiJARw7PIiXZtTg+APzcGzlpyhIHILXUjST8CJV1AyfRMJ4cu9upCj1mR0rDckBMXeWoz+s/R2T1tyESm8VBuT3wYPdp2DG1uew4oguBxGEqmRErjcXHw1+HTdePQFrVq1Ic94qTJB186ZcYmPM40GXsy5GcduOil97DhyCpMenehvURWOojsVVw6/hrZrCV3MEn75wI9b+uhOxpN/GW3tfzdIB4aB2pYOLFHAaJGVJHJk6HaH8fJyWn4/Pn38aTUocBdE2GpTBrHtCmM5uK/RpjckdWebfS2M5/+W3ceTVF+EraoZGUx9ExZ23IPzt1/A2aoxm736EyNw3EVm6WC07RZZfqnIUXfd+6L9kHweJUSbGSAXQpksrZ9aWX9beMBba2GRE8bXOluH8W5EeLRt82ddy1EdE4/W4tHIrjWVXMzCuR3Y1znI3IuM0bC4F4Ig0rQPXyNuYY0SWa2N1uGjpLSgLV+DWfpMwJvUNknteBHK6wj94LeKpIDp27Ogy0EgXpUANRZZJT23VqhVatGhhLzvpbhMmTMA555yjjGoO0pg6W9++fXHyySfj9ddfx6WXXgqKMNPRN1RvSeVW0lHrDaQw/O4wQvkp5GU3QZY/F+FYFW4b/hl+2bMYSzY+rqK5Gz7Mwu41OvwsZdnZZ5+NKbffrkoL77//flWHTcfvjBkzBqRfT5/+sF27LGXD8099hu8Xd0Szll6cdGYQH75Rj6wcD4qKgEDdEXQ9tgn+/d/7sGDBfPuIKMV3g0cBIyarDOF79n2PS75zsib4/mWBHJy0fYcrIq/5WhtSzz77bJqxfPHFOg3bLb+0bnF543w82CQEzz9GwHP73dQ4BigtBea9Dc+xJyDx6vPA7hIM3FaqapZtTLa6n/e9uAjR2iS2LT+CDscWIBmnUhEfup3RxGUs07PZcRWNxtB/0CBkZzklHr9v2YIe3btj8lnFeH1JKRYvWWJHlqW84chy6NJJqF66BE1mPoPyW69HsvIwmtz/MMIzdXSajGW5l6QnURr2R3NexOef6uwF83XL3Xdh4MDjVRq24gNrzUhHvPDCC9T93n57DiZMuFydV0zdpfPz8lVdMBm7VGsrX9JGIl105uOPK5q/avJkjBt3KS67/HJce83Vir5IN77woovxwfvv48233sJ5556j6Jlf0pmWyfbi8eo568aRjEe2gWxkGLkddG58kmsubSHZEZyvsR2HnDVj1CvT8ykLhDJLuGzBzry0sjIJy47qehRCKrK80T46Sj9bH6Nm2qt0X3KuhTOds0yRZRmNlRtz1FFHqVphflEq8vz589MIggDrk08+MTzc7stMI85cFOktlsY4AR4tCHkOqWb5mGOOUanZdH4XN3wwFcCMVMupRKLmUhIDGcoUWXYzfwoUWSZj2UwHNw03eS+TuHmuLCxprjldRmPS9VfjpnM7I+hNoLysFMXNilX+PXk0I/UR1IbDmLWqEut2VsEbjgFlYaTq4ij58jYX0fLzMjkITGI4MPFLeMhQJs84NQ7buwX+HeuQv+ktlUYZ6NACRQ+NR1bWEWT5DyEndARZviPYM2cndnxQllYjkcnQkPNncOE0bPouSQ1iGl2NYPE18PqbqZrSVOIIohUfIH7wQVeDr/4XhBCud+obWYlgepFp2JkcFU2KemLeEOtsN12oiEYhD6b2K8CYLjmqo/CgRaUooyizzuLDsHXzkL9zuT0NnVLmUfXEOTm5djdstd5SGFpK+fz5C5WXzx7P8k8Re3mqul/J7MewaNNY9f7uYWFVq8y0c87ZZ6oUHGWcWk9nJYY+UEwuoraa6R1LoEvbbCx8sjetMJYdHoo9NXkZ+sdSbbIHw5r+jk65+/HOkv2YNWeX+97Ws0xAtHk4Q2TZpsFkCv0Ctbjp6CC6Fev0+JKqMBZU+vBjjMajfUKpRAo10xxj2QRrCawy8strdZQnB4vaF8OTHwbyIijtkYMnf5iBSF57ZAXyUFDtQVb5YZx33oPo0vUPoK4J0L4eM+bUYt53FbaBzvcz6Yo+ZweCVJbIWH74z3Lk33odql94BflTpygnQ/TQIdUy2Vtbh+RvG5E/6lz4cnNQdu90eJs3xyV7flPGshOVT08Dl3PW66mVWFUn3vYMeJoNxCNXD1N7un1PJY7t3RrvLP4V367doZp7jRjU0abZIT1bYaZlLCcTUVCnVImrpnNJ8o4d9WyTi+TYDqoWq1lVHK+dOhO3fd0RJWVJ1FX+jp2dtiFh9QKghm6q9hNATqIWzV9/BgURp9bTXmc2qozjnCR+Urf+w+c/hnhRR/RtnoPbh7REUY4fi/+sROMsP67u1wwUtB738Z9YuU8/wxuuRNGiu5SxbJQjukoKbGFvrRQbXjT/K6+5EcWF12LFt+Rc0J2vR14QRLOyDejx+tVOx20JcIrbgBvr6rAmpp0S6p6iDoznxj8jR6U8hnH52k2YtOpmlHkPKz68o9P1GNi4L+7YNA276/ci25cNyv+pTdQq/Mrz5mLh0Ddxw1WXK2OZMdZRQHRGitxvpi3Hm+9BsFU7NBp6MgI+nzrXuc/Q40HusCidHZ5MqchyoQ84qX1LlO7ZiflPXovN2w8rY7khZSmTDEpz2llKFykruV2PQvmzr+K5+nrUFxdjZkU5ai88C151drmVTaaqN6x0wAwOaO7crNfX5RmxMVimYRe89wkqZ05HZM1KBHv0QuS3dSqV1VvYCM3mkrH8lstYlt2wXcawgcmZ5I90APL+SJpTqdf6/xx5kSnn0HBGaNmjI77ypVLWOf3aVd7CxrBVtmPUtNslEzwO2cBLGruyu7WV/SSj31anP8vwlgWc+vkyo4KN+ZIdO/HwytexePt3KMpuhLdPnYmCRCn8qwbAmwzD2+VhpDpOUZE2iROkBFN0jRrNUs+Za6+9VkXz+EXGLzVnpcgdNRnKpLNR0IXqnkmfpCxGUqpXrVoFajpGR+GQccH7pnAmkMKJd4YRLEigQ9M+uHzQC6iNHsa+I1vw0TpyiNP6J/Hbh1nYu9btVKL0azI8Sa8mXfbNN9/Ejz/+qMoMydCnlHFKlaUIM/Mr09QLzyzA8sXd1efHnhRAQSH1Y/Dg4L4Efl4Rx2nnBTH/8xvw739/5YrWxfudjcTwSRh1dGPctPZDtPpqkV6eYBMEzh8Jb/ZeROd8j2N26aip0j2Ejrx9e4nSvc8//3x7Xcmob9u2DY499lh7P/S+6N9fVpCNacWF8Bx/Ijy33glPQSFSZYeA9+bAM3QYkm+8hNT2bXZkmflc0UYqhT4XFiEeTaL2UAyt+ubhyO4ICtuG0LRTFhbfofsKqZIu60XPjCXiGHXueXjxpZfsz1Ua9tTrkfrlRPx0cCzOmPQsGhdSerjbgcGR5ewbp6DyrdcVFiQOHoAnEECTh2cgPEPbBZSG7XJieYD6QBEWvTsb3y9brnGYy20UZiUw+bpr0c8wlukepCOSsUyvOXPeUZFl0hmbNilCo8aNsPSLL9Cpc2cVEc0kqxmHKI27uqYazz37LK6+5hrk5+ejuKhYRaapVPWVV1/D1q1b8MTjT2D3bl3ypvfKWT92apnPcV0nMyiNgKe8ju+VSWcz193RJ53MX0l7ZlCWfi/x7swzz1SNIeOxmG5SZqR/03rm5OZi584d2Ltnr9aFrbHLfTRtJDKW61f9nPnoKJ6ENJpp0GYadkPGMjf4koshASaTEJHfS+EhAY28cOQ9oE7b1PWssLAQ7733nmo4QPUdpoItDfI0grAbgLjrrBjod+zY4crnZ6KizSAQplSU2267zeVRZw+lVBDkJpi5+iws6Ppgq5Pw3ltPYnB3avyURLiuBut/+RlHHX00Cps0VekKR8JR3PD+L9j9RxWi4YRqmOCLJVCy5GYXsPH6OsqSO2WdGYt+tG/cp/CGssk+VREe/x9r4a+rRN4vz8ObCCN/3AkoGNkdIf9h9V9WoBpVP+zHtmd3Kq3QFDiSuOV+SCCjax69pc7uhk3fUYlWwtse/sJR8PiyEa/8HJ7Yb/CLhtV03YDRWaitc1La5PoS3VBdPTV2MBmR/qZrfZ4Alp7wCGLBXEZzW5/qXRTE+nGtMOLjA1i2N2J/Pvz3D5G7Y7lO7RDHYMiaZaI/9UwjrZQ+++ij+ejZs5f6vdprEuDq3N0UUtRwKEXtMumHPiU0ef/OO/ds7LeOhFH0a3UPJaWC1pBTszkThJoXMfMTrXVtl4NFs7ojEkti7MZHUBV313LbSEnlDS0X47J2yzHvi1I8MUenfqu6D1L0rTnzc5h+FL1bIGvvdXYBUtP+ow1g1ahBp+vRedaXFZahY4sQ3ky2QtxSYpOJFOi/RDyJ+kfHI7lzkw3ekk5ZaPMamlkvTRJBfNKoI5o0qQNyo6guBu4uuQGVoXYIhvJRWO1B06rDuOH8aWiUE4OnZQJJby7umleBLzYetulF0qmiSysyKGlZrssxvXrjoa0VSJRXwJsVhDcvFylycB2gY5ssAaRzQfWtE0nkDD8el+7biNraKqNBmo7MME3L0g2XoUP3s7phX3dBXww4ugWmvfED3n3wXFx6/8fYub8S9105DJeMdNKwyVijNGxVs5yKqYZP0lsr581rLOes9r5pEPFLOwLEk0ng4m6nI1R1Fd75sRolTX9EJN8qykskMKhFEdbsO0S5Z9o4jcVwzOz74WPlgZ08lrAi7LGPuzFqislgqzrtDoTbD1TD5NKDs7s0wuwzOsPv9aCyPo5T5m3Cnip9znKgcj+KF98LX1Q32tJz5Yfr2TJ20XecpSHnfMrpZ+KCUbPw/utU461/QymPD8VvQfYLrwC/vgvc+w2weA7w9TRgSVvg9SuAuTdh7+srMKpa9zFgY7khPJZpt3T9Z9/8iKd2voa14fVK6Of6svFSn8dRGMjHk3+8jIvanIvWWS3w2Nbnsa56Azp62+DVIU/hyvEXqjRs2iu6D6fuU9mA+4ggRzm0acwfRGTwSCS9Pvi8KXTu1hPdu/cE9ZFV6ZSKhoGzOrRCk5wQNv22HoufvQ5/7oupNGxTwZByQRqIat3FyQJOZ2vdxyB8+pm4/ZKJaNW0Kf5avx5lbdti6eRxoDkwD/BvaE+4G77ECtnUivdcfW8ROb2X3bALP1yCyOYNKqLM9Z50abBnbxS98haqb70Wia2/q19/VBtWkWV+uRRKq8ZYZtwwPfH4XIaAOBvWJUfFua8aDB2jxZbthoKvP3ciu/ZaWccDaujRndY1rnHJkYU5HkpVdM5FVvhtZWGosROOi/VTuM615iwnCFNEzboyfu0jySxcoxI/dZyUdnhLfuPfbtu+A+c88Rd+3RFG2+IWyM/WJ2ScuH8prvt9JkKnn4vsW6faNcuuSK/XiyuuuEJFaU39jwItZOSR8svYZ+psFHWmyDTVP1J9MvWkocZFpO9Rx1/TwejxAcddH0Fhe9XyGgPanY+2jXpjwfr7EaAj/ZSDM4UN87OwZzUd12Q1ThPleSqKvGoVCgoK0Kp1a/z7q69w+YTLMXfuPMTj1AvBicgp/PN68egjM7B19TmordK70rSZB9dMyUFdXQrPTavD1XdkY/zE43DwABl05BjV6c3Jlt1Qf9HD6v19GxZh0jZdVukZeDqy2mYhtm8F4qsOoddu3W/D0ct1GjelyH/66SeummUylqk2+Nhjh9q4Kun+svwcJw174FB4HnkciXtvh+/CS5F8/CGkKikbyKdqlissurIZzALebqc3RvczG+PzqTtVCvbZMzvA4/Pgo6ucNGx7byyspq79v6xejaO7a6cCGcvTxgdx8rgZuH1sE1z3LDWW1M4UHi/dY3WnFqrBV85t98BzdA+UXTkeqUg9Gj/4KLDtD0Q+/kj9RkaWNS94VGT51ScfxIsv6h481NOGdDrKCqXXnDlvY8DxJyOUrLXxmX67YMEiVbt+2223gtLyyVjesuUPDB06GHfeeTceuP8+ZX9xRgSvj6l/vz1nDiZOmKC+pqDezl270KFDR1Dn9HfmvI2xYy9RDhg5Z7X/lk7JWT9/h+fWj+295rHwGrox0WnAmMke489sOakyGnUZsHk+OvMs84Bz4oHePzKWv1u2DLV1dOygxiIZTHrq6adB/a1Gjjxd8TbpQJz1Yq6jpN8BAwYisvpnPFHrddcsczdsnrA9sGRSecD+r5FlPjqKN4UXVArOTAO0mcSooyMCou6HlB5NzZRofAw8crN4483nMjFI4HF5hYwUcALHTC9KZyAPIBnoZCxLopWKrjkOc64msfpzWmDybU/gmlHd0ZRyaei8GfvlvF/y837MeP835fEn6RX5ayUO/fK2i3ClAJLPMSML9F1Vn8tR02ecFV0Ggn+uhZfqoI6UIHf7YnhTRxDq3gJZ7bLh89QjuvMI6rbUIEHGuuF5lIqAZByT8eh3HFnetiuBHXsTOLqjD/m5HuRruWgzr7kHVLMcjjiCVq4zvZeRZWm4SxrZ0uefKGnSTelRV/YqwM0DCrH6QASdG/nRtziI/nP3oaTKUvx9HvSo+A4d1sy3S5JY8aE0bN0NWzf4YqVY0Zp1FA7R2Lx576uUGlYOPtzvxzU/x9SQIicsRfD3cep9zXHVKoWE12v0BefbkWVFW1YNHqetcrdqXgP9O8cx0qVtFhY+3hWRaAIXbXwctclsdAruRJesHZYSn8LX1fr84wnNP8OEdsswb2kZZr1LNUSi6ZE4bkfuh200y9rAUB7iD3xt1w2qbB0yiK0at0DQhyatcxAMUTSNjOQUkvGkSq2KPjEeqV3uM2olHUmliNeIlR1/yosZkZ44vUU9vLkRpHJi+CO/GIsrj8OOSFu0TlRjRP5aDOn+M9DEi1SBHzXlxRj7+V8oqahNy8yQ96d9leApU8979u6D+7eUI3GoDJ7sLPjychDbX4oU1c1Yi2VlwdpLl3vSMFx+cDNqqo/YRpr0vEqhYAoYm47bjESqeCAKcoLIyfLjwKFq9DmqGTb8eRDRWBzjRvbESQOdyPLQXq2tyLLuhi0dHplwQfKOjSfZPkTGtkOqMKgUwyx/CDf1vw41FQNxx6avEQt6EUgkMOMfA/Dxlu24rn8P3PT9GlRQVJB4852nkacaujh1pPZaikWVe87jDB81HOXHX+OCgwFHduFfv81F4eGDaSUrdGEslcLX0Qhm1XJE22qCZ91Frrk2CNxHcbTv2AmzX/8IH7wWwq7tGu/o9UT9pfA28QHrdwD3LgJeGwOceRcw71Eg3hx4cDwSDz+J447oKBTvIfGv6XxhJUvOedbzr8LTLQ/3/T5TRxihU60vb3cRLmxzthLy9Fq6/z944q/ZGNPiPFze+kKcP3I4aqp1wxt62TTMkSHLSJW0zXI0t0tPhAePRN3hckTr69B/0LEoyC+wjqAnQ9ODouwgLjiqLWKxOH77ZTV+euc2bN3nRzSR3smc99h0yKi/zQ7v9nEpKYQ6d8Wk195BQSiErXv3qmyM+TddA1/JNkfe25FlJwLr4hPRAVpjo14vKVFlGnbhh4vhadQY4X8vRd1ni5A4XIFQvwHIHT0G8f8uR/28t+ymPpSGPftIlctJrDDIFQl2apR5LySt0WcyIKDHaM3FNkLdxyxJfUw5QjIY2rITtq3biGizrO/mqB9HnfU4HSbke9H3lK1EBq4dcWLjwjLO1bpyOr2sebQj0E6ao3PUn0Ojtm5k3Xfnzl3YfjCCC57eh8YFTkd/fzKGx7dMQZ9nH0WqcdO0Bl+8RpMnT1aRYHtdhTF0wgknYOBAy+kmIuFMp6RfPvbYY+q0k5dffllFealHDinZ1OCLshelo5ae2bxHEv0nhrVTUHk26H+Wc9Sii00Ls7BrpRPlljpRMBDA1Hvvxbhx41T5w9q1a9XxOxSwaQibKSgwa+bb+OnrJti2NYGsbA+yc4C2nXw4+hgvlq14Dq+8Mlv5yFxdyT0e1J9+E2IdB+GBzZ/iyhJdXuYZeA4CdcsQH3AVPEufQfdfdIqxxBHio3/961/KBojFqM8Kb7xOgb3qqsk29vDaEx1NaJSLh/joKHIEFTUBKqqglD0KckW1LkQ1y5SG7eINkTlHDb7aDXQ3+CpZofHOJ5raMT9SRuYxx/RUfZWohPT+KePx8PnLcMJNlfjPUzkY80gI6/7y6uaCFg/Ss+3I8vW3ILFlE3x9BigvaeK3dYgu+xqI6fHKBl/MvxRZfuPZ6XjjjTcUnVDTubKyMoXFhP1EU/3/MQLBhJZJcn3JWUKR4dNOOx19+zoNvnbt2oVF1OCrQweUbN/uigIzLdLRe1Qa+tdff6lUbRoP0QjppXSW8Smnnop1v/yC1m3a4Lf16136DtMi66fSsUr3P+uss5RxSXQ5cuQZOOWUU7BkyWJ8/913aiyUjXHHHXeqstR3330Ht956m0p1prUk433Tpo1KT77nnqmora3BjBkz0K9fP1Xi8NtvG5QDgbpk01pR5i5hDfWF+mvbNrz26qv2GknDWjr2WEegmmWiQ3ourTVliGzbtk3NlaLKdNww8dTCBfOxcSMFZYwsnAyNP2n+hBcZ07DNbthyQ8l7RGcaU2ifjo4iz0Wmo6M4DZuNR94EqaCZBhQbs1IoMCGRoUwb9M9//tOu6eR7yX9N4uO/05neEQqmYsa/oTRsWbNM96CFI2K/7rrrVMdCPmdZIoQJpHJ8SsiJSBULNL1OPuS1OhPHZPkw/MyeOOXMYWjZtoVKG+BUovpYEv/66k8s/GAdwi2bKiWq4punESn/Qw3BBFapQJhGB0cdYnktUDryWaSyCpWBF9rxK3x0xiR19qw/jOydX8FXux9I1AMeP5IhOtLBh0DdbtthwXsn11s6MjhiJNeJjOVzRyTw+kf1yM8BDh1OoUVTD9ZujGHi6Gys/z2O2nAKK36OoW8PP47q6MPpw0IYOFoby6a3lWnNTMPm9WcwpH+rivrjp65jkfAFkRPw4vKe+RjYIoQDtQnM21yN3ytidiQGRVkY+MdnaL7xc4Y2G2iowRfVidDRUTU1OtrAUS+u9aLnk4e4R49jbJCbfzCIa3/Rxnj9sM8R2jJeva8aekSlXjG/XHzxaOzft097d+10Q027+jw6JzrGdCVrlju3DmDhjI6IxBK48LeZqE3m4KKipbiy7Zeqc3FtOIFzN76g7jexxaeY0P47zF16GLPmakEpo+Ry75jWeE3lOFJZ+Yjd+7UdUSaBSpFjFZlQDi6txBc0CSGnMKC79Ma10Zx6bgJSu3RkWfIyG8SSvjMZkb2jxXgq1QnNi6vgzYoAwQQSoSTifmoQkkDAHwUo6aDQh0i8Mf5dmsR9m/5EIi1PVz9dGjr232JsNIaevfvi3i2HED9UDm92CJ5AENG9+6zccnPV9N95I4ZhIhnLVjfsTHOR/CPHod7T2NqeiVRxw+cs9+hUjPYtG9sDePT64Xhq7kq7wZc5N+k4lFihaJojgV4vosc1QaxvI5s/fPChc9NeWFreV9Xo5sbiuHZgTzy9aj3+ObAnvt2+G7+H9VEOHT6bg0Y7trj2lpFYNpGTeM38mwxk48DI+xBr7HT4fnDzJ7iiRJdHUIdVb4tW6n1iw6/wtG0H+PyIlGzDyEqdZq8MBMvxw/vJg7HHIdJ6/YEAptz9AHr2uABLPkqidD8JYeDJPfcBj44F/vwO2H0C4FsEtD8BeOlh4J6ngG9fB37ajCGVTgTSKaNwN3uSxjKv9aRrbsDwcWfjqrW3I+ZNuEowigNNcFqz4Yimoliw93M09xfh5T4z8f7rr+O9d960nYyOHNV8Z9YsS5oj5SSLUo6HDIenZUfE8xqjY+ejUVMfUedkJpNxlUxwTte2OKqoAJFwGD98vwz7ls3C6q0xhGO6ljGTfGcsMxs8cvqc+wihFKqHn4xXqLFaNIrn8vMxOBzGoofuQWz9L+4opKhZ5ufaY7AaT+k9FlhivaXrXcby3EWof38OgqeeAW/rtpq2IxFEv/sa4bdft5Vj+rnZ4IsjINoJIGr4DAwzkcDUW0he/K0cpQZsIvIr649tXs5Ql64ySKxFkFFfneyiG+A4WOtEErWx7DTw4hRvTa86+mPzqXUDJ5FGLzr/reeqnSRyj0z9hLfq11/XK/2y5FAC5Y5Noe7ZvjCO4iYh++goEzul4i/Xk943pDPIvSEFm/Q7ik5T+jUZAtS1mgIjpIiT4SIdQHo+QKcTE+h8SgS+kGUwU/Kz1YuPzlz+aXYItaU6qi+xl8dER6ZRgIbqUu+7717VPFbhmtGsVjqMyQC865aPUV2RiwEn7lblemQsfbl0qap3tmnfMtip9IaeHc/KQ82pN2Ny7R481DQfqVQAvopfgGOPhRdbcOCtHzBsT2laZJ5rlimrkzozH3fccaphGmXYTZv2EOrq6tIEnjKW6ego6oYtsonUhaTDBAJIRaLqu0ElB+0GX/Y6iW7YaTcXH8ijo2TlBUV1O7Rvj9mzX8Lyuefi5gsiWLMliUHdvCg54MUZU7MRjTup5nRL21i+7mbUz30LKeGAlGMgY9neSwvgk7mt8NrzsxAMWkeTGoOm/Zw4+Rr4opWurtC814ST06Y9jHvvnWrvPT2j29Hd1FGldLRYJvnIvzfpS/5tOi6lbuwapqC5ESNOxgUXXKDq9X/6aQU++OBDjB9/KR57bIaqi6aI+aXjx2PtmtU497zzsHnTJixZskQ5fV56+WVlBFPDPaIVak5GjeHI8D7nnHMVzZBuPHPmDKVD09FYV15xJebOnasaKD/y6KMqnZzemy/F56K0SfI2zattmzb41xtvKBvttltvxaDBg1U/A8ocIQNcN0rTspF1H2m7SVzhc5Zn1RndsNlYlg93UncSynCj/6g9OUXBWrZsqbx4lEIwYMAA1VjBPDpKClIeHE/+fxl4dN3TTz+Nu+++W20Mb7jb0LQ8x0aHbAk2EqBMQcUAK4mHPCHE/KbiSAAeDF3WAAAdcElEQVRFKbf0PXlt5CuT0iufa6ajyXsrYPdlITdnOBL7/0Ay5zDadG6EwUMGYtSo89C/3wD4g1l44pnv8cX32xFrXYTYtv/i0B8LkLQ6vZkE4yhMblJzCSky0nqORVXfCYoJg4dKEDi8X3dQpNQd6hhH57LScTMUHfR4kV3yGQLVulaEn2F6ytNS7wyvzeNTIjh3RBKvfViPrh18CPiANRtj2LErgSlXZeO1D8Lo0y0AijwHAh5cf2k2srM86Hd+EPVRJ3VGCg8aD6Wq0N7I6FwmB0ak1Qh82+ZMNR9XeiaHAamGMuRDoEkC5335GOrrDtnNI3j9yFjOzc1RR0dx4w+Zlszpy++8M1d1OrT3I5CFcEormE0DUXji1crxUZ/IUyk7vK5jx1yoANKJEuijH+wOukaXaRbcPN8OLXxY8HCBGveo9c+jJpGLS5p9hus6faaM5eraBE5b96Z63pWt5uP/tXftQZJX1fnrnp6emZ1ddnZgh1157YIsBN8goIVGfEQiICFqAm6EYEnE3eURFQFF3Y0YjJEsIBBeQigDYm3hxoSgYCUGIVryEDY+eIWnKwvse3dePTM93alz7z33993Tt4elqMofVm+V0tP9e9x77jnfed5zT9vvLnzr3ydx5dpwRqzuS+kqu2ifzKcl0s1ld2Ig9M3B+AV3+ZOitAw77EnW7LIzxALWDew5y+2Zdud6XnkayhtSZ8rp1DZnB6r8REMIJXxgdBE+3dwb84eGUalOolSpA111oCLWoRxNA4zumIcH62V8eux/MBUAM2fs81wT3ApWiDhe4ix/4dGNqG/egpI0E2lMY2rj5paoJQcx57z3XfjLFx7B+PhItCid4RqMYcYh5TX+zo1r3+NmdJa/dPo73b5l/vc31/8Eay/7BORsa/1nsZmdGjYw4/srZUwcsyfqi/02BjFwp+tVrC9/GM3qbPROTWP1e47Ash/ei++e+F6cd8+DWD8pVAYOuOWbmLPlhUIOgqJyzw7roO/kEvQgEJieNYjn33MuJud6p/gbv74NS3/nu06jWkWppxfVz30Bk1dfie6TlmLy2iuB8TG8e6ush9MGibPMGOXWl/ZQ6m8yjhM/cjKWfmwF1twwB1s3NXDxb6Qaowl8aiVwzdeAubOAjy0Drv4a0CgDn78GzdWfxNs2+bM0dQ211JuxyTrvcu1FX78MfW+aj8/+pjjmJBqatKC7lWbjn468FBt+9QzOPuO0JOOgjoIrvwxeiDpLPO9Cj4Y9pF1l7L7na/CO95+AJYe9Dc35r8EvN25FXwk4bv+FGBmvobZzG37205/guXtuwK+eHMV0s9C/OrycjtXvNJvp5DqW6TrUw9yhBdj4/Tvxju3b8cOFC3Hhc8/hqnUPomtVYTwW93n+Y93j3hFKhgujMjgoZHhbZ3n0619B/dFfozR7jjsjvblzJ5q18ZaKBW3wpbYF60B/9FYIZpKjw8Ztzl5we9alC7A4NeKE2m7tRCN9Vgw2JDZP2IccSn3l2nrdl1Z7GSv+yfc+A0cOrO4aCRlhJ4vaGdZHAtwD4j7Boi478liSqXYBV+8oR5yR+0M3c6WdnZM4p9/73lqXDcz9E50oyRPRucxn1p6yf/NaWf7U98g75bmSqdNjdeRaCYrL9/boTb1PujVX+5tY/K4pzNtvGlMTJQwuamB0cxnr/rkHo1u4HomDEgEfms1oW4tdbU+gSGw22i/6lS/fiH+74zr84qH7YpA9bBYujpqMgRh/goPQpVnuBoYW46KBfnxwbAO6gk7b3mji4q07cMdoLW7nSPAqlK4+/PA6F9DYvn0bpCEa22EFbf37PjanD1/Zd8hVWzm56ZuF5rgkX+oo9c72n9HAYU9vjGXYUQ8ZGyfLEGHPcoF5vju9rrfPrE9j3bUlzJs9gR2jTcztl+oM4KN/24cHnijwS+ahDb76XsZZjt2wSW7lTa4awwWpijPui2BaOfS6KKRRbYucve54GCXHG1rKzbqb8Tbia9CrcRsO6SD2R+xnxTR2ROWzNKeVII4ERU455VSceeYKlx1e+eWVrsfOlVddhS98/gJIufIHjj0W533uXMg54B849jisWrXS4bO+6/TT/wr33fdzLF++AsuXL8NnPvNZPPDAA7j33nuwaNEiHHPMH+Oaq/2xW9+84gqcc845cTtglLWA4xrok2fziQCODwC3HfPCL37RHSMn1QVyzY033IDLL7/c0dJVXQSs1PGpvmZ8cM7yz+7Pd8NuByRsPPGCsSHHiqHdc3iRHPjSYjLDs0LS6zTLxO9noznnFDMTsqFgx50DW2ZGC+7tmK0dM1tF2eJ4uAn3oBv7oN5cj0az5ha4UunCwQctwYGvez/WPT6ASWl+MvIINq2XDp1eIHNrw8rB0pLnIocW7XzzqRj+gw87Ue/d8Bi6aiPxfFxp1uMc56kR9Gy4G9Vtj7bsVd0VRcXzX3VmDScd28ALmxqYP6+M2mQTO4f9MTNSjv3Lx+t451u78dsXGpg/WMbQYBmj48A7lvZikjIZPEcZg2wV0D3L+htnzZTm5XIF2wYOwXND78bz/SFbpfpMgLa/gtndIzjqkbWobHgoZlk9sT29NbO8bZtklv3+RCnl5GtkTBdd9FVXWqN86JRV+J+O0f4mCvPUU5Y6R9zJVNzfJccpeKMsd0acKCeVEbmm6raMNjG9+GiUKz0obXsKpa1yDErYT3zgMW645c1PoLzjOdSnpZFPeAanZWivqY5dQcmvvXf+Gz39qJ3/I9qv7A0Dt8dN7PZQjq173kSf9MyqYNbsbvRc/wmUX0idZXaUOdsqc5dSnJj11GgoyjhxZH+cXNsbQ/11VGdNoFLxZVP1yQqGR2bhPozhijmPYnMpjYTvCg975VUYO64Me6Qbja3bUap2u5Ky6dBhMrZlowZtMo7+tx+OpQ//V9yzrGtvDSKLnwm2DSzB9G4Hodk7BFT60ChVXeWH8knP+JOo1CTD7cso5d6p8e3AjifiNRaP+G+mNX/vcLivC7X3zkd9Ya/bv9ycLuH50gmY6l3gMOOw3QfwpqFBPL1tGHe/uAly9FNpooaDr/8qqtO+6VUQo5bIvOIUy4Pyv/DY5JwhbDnkOIwseCP+/qk78RcbHozDKy3cC+UDXgt0V9F16OEucDF56deds6z8qQEfi4fyPtssT8cpPLbfooNx2Ou/jYX7DuNP/2M5Zh/1h8DjPwWGFwFv3Qv4ya1A31HAEfsCj92N7b/cgGPCdiGVE9YlSTk2dcSWcVz/7TXYMTiJ5+rPY7/+fbCptgV3bbgbz46txxSmsG/fa3D00FE4fuH78Jv7HsIlF6/CxpdejPtF+T2ejn4/q/6z+tdhkOuW7/dT+sUpobe3D4N7DOGg178RBx7yJixecjBmD+6B3z37FG77zrfxxC98k6ScHm0dA3GRbU5FWcqRZWfikA+djBfHxnBKqYQf9fXh8X/9Hnqv+Ic000V7aq3O98ZZHIHHt7CHTa/NOsu/WmdZveXvNaPSDTsNkkf7IpCYu+WzbOfonqyJ8IFz9NPqAz1XOsGHcKN9ftLQzIeHXPbYrVFyT+H4evkqnGAtt/bVCJol9hjvjX5flq3P9Pwd9iZyN1yheTxbvdjz7MasZdt6vaF0S7dsOt85R1PGbuY9x9vaFyHp3F0E+i3u2vt5aFnZMX07rOOYY6rEsckEvWN7hWxAPO06rnNMxk2dinnMGpT0+zV9YCa7NSQ3pjCol/Nf7VrEkv9MMsvhrske63dqq9nEneefopIlyrf6EWZLD9MlVsupDnLb5QrHNfKCBsQzDQR5zInsB5hlTIy/UxWgxWHWtYyliQ7WQBbZZDl74eV4LeefsXzEsVEiTJ1lCVJJh+2zzz7LZZZXrVzpqhmuuuoqXHDB+Tj00MNw/AePx+fOPdedD/3d796K9eE0F3mv9LiSZJZUUKxefSlWrFiOc875a6xb97DLNp9//gWuqmJ0ZBQfPOEEHLRkCW666SZXSm3/MZaxnaR6XAPDut45mbb7lVmOdI3lv0cceSTGc86y7FlmZmfnNQcq1qBrmRQBCRu2lmGYqXIO7SthDC5X0vuE8TT6kBsjO1Qz/W6NABYM6/TnnsPMygsi10YjsqVDN9Az7/WYNfgGlJo9qG35OSZGnkQ9nJfa7j0MyEw/a9w4JhFDdPeDsOMtH0d93gGoDG9G9/AmlBvT6JqeQHnjI+jZcC/KE1tagIqfbSMzvM4KanL9oYdM4IyT6hjYLbgUBHDisDWbJXRLAjlIxdgE8J3by7jrv7vdb0xHdqikDFucZStAPEbd16vnBs7q3QtjfQvcvrzh7jl4fvYg5jXGsf8L92G0tjmZr9/f4gflneW+UIbtnWUuXdYxDAzMc2VAUrqkAilrrzzPn+V3yS7/+Mf/iUtXX1KU3nHHaeq6yrLq6ZDuu4zGAu2LY35J493c0MPX0TkeDRlly/vx7/DBGVOVHkycdAkaXd1eCQWjNn4OZdj6t/+vp+f8n61GabPfT20xiCtK+DeWocjv8qx6P46aWIi31+ajvylnWZfwdGUEP+r/LZ6obkWDgkxsTMgzWDmzXMp1vE9c/u7r78NrDzw4Ka3TbraO34UjQsm8z+L4Uv11Dz2g3eDc3K0S0++YR3hsWvruTNCuHpR65qLR1Y9m3wI0qgtQHn4E5R2PhUBL4iv51Yr7RIMjEaK/arhYo1B5VGWt3N2FiUW9mHjDXDR2q2BsexVb9zkV9VK3Xz+J3FZ84ycJtO1z4yUYHPclZAnWh6yyfG8bIDINmE+b5S5M9w/isz09+JCcOibv6puFrj/5CKbv+D5K+y1G+XVvRHnBAtRW/x3et02Pj/IZbMWhpPqExsXGg37ec8E+WHHmTbjzzoux+P57cbacH26BN/wtb7i6NoGbQpWIe5/pKqtz0zFoJknoe/NtdzgM27lzB5763ydwwGuXYOFee7uKGZGx2vgYNm58CWvX3Ip/WSNNgLzOTndgEU8FI5IbokRciKWRYW+jYkvmjMxqb58bx86dw9i66cWW2Vt9xhfomrsKCrPfVkt6ZSjVpafi0fO/hBM3bMCfDQzgnJERVP/xMvSs9U11CjzzfBSNf64+8d5edO6ibEWcMg2+bl4Ll1neBWfZZpZ1Xu4dxBBspLFsW7lOsDhmgH0TLK1M4oVlOqbOr9LGYEnIdMmv9pxlJ4uRqMUOPi/rmo3XBnXFmbfuHsKPmEkTDKGMuq9DLl6QGLhGevg4MUev8PyWqiJT7p9NOLTbQkN6hW0jHWHO/mIc5LW2+GjliTGEdRdjTiJAxqHnKgXLMzldwe/3zRulesiXyRX6NGQ79agcZ/H4xm9sx/KzVKa97tGy1RTDWV9bmdf7dA76bF7XHF1nors7DcJkBBNa0ukdlnbuuXSxl9vC3ohzIR6ytogFPjd+d/xm2jSzHY/wmNr5Hawjo+2qMpkJZLDeZl/H0taO3epjtqF0nOIsS9b3sccec46unNt86aWXuSPPpLrgtI9/3JU2yzaF/tn9uP666/Dllauc41ut9mDvvfeCbDNYsuQg3HLLzS5LfsMNN+KMMz6Ja6+9Drfe+h1XHi2NocUGGJw36M42l22+Up69Zk2B/Tom1mVsF0X+CtiWs9lSzPV/WTxgnj788CMwLucs2zJsdZYTUDZRFmvM6st1wRQQuJuZBZM46aA4c4zF1yjDKHPlyj7sO3JCnBNCFmRLOMtM1pCywh8ZOxAlUaaUAY4qxICkzssCrFv0SjWUXOePAWEB03kovVjgrcAkQFauoNE7gGapy++JldSflGDXdrqjpBioWdDt+lk65wC+XIpx65D8KEpnFLy11FN+Eb9KD7rn9Xe06fL7mLUbNr+f17BYj0JAgrgk2Xm5xxl2kr20EemQvZWyFN2zrN3YNTulys6Po+yM33kDst/bG3LeqiiOQlEnV0BAOr9u2bK5pSy3cMR99ie+iwwIebRVRKoc3FhCp1VVgs7YyBgXbpjEKDwfBmZ3SSyn9dHqyIf0AMcrpszYyorKEsuGLcfV51sjiuWWlYunkx+Xe77wXGaPslV0ci0HfnhsnIEUo0QDKEpT3U4TqwxU7umI32hccymyGZcNPClPWx5zc6QMgTOKg0Vr5c4pFnOWJZcWtvAO7QtifI00rJTRrJaAShkjvfPx7J+vQDN03HVr0mhg4W3fwtBLz8bgC2OoDcjkjAdvPIf1C7SU7/6opwcX7jbgmy91V1Hq60Nze+hsvsd8d8+TG1/E6Tu2B2Uoe9cLXuD5CA26K75bLdNM+UrWeO7cAezYvg1djQaumDMbh9E8GVPXTU/jrNExyCFwUReSM8d4lLwryMvue8zHRK2G8fExhwFicEh5aLW31/GyHCc4MjyMyUnfOV+NBess+zEVWTxt8KRzYoNTcTWWaXJjsmAEqmGpssEyo/NnnavjSvRLcOojPtOgBQO75uyG+twBVKQ5Tr2OjcLXWzajVJNSTd4T7Lvz5gIELiupJcMha+3GQuWrCxwOeuO2a88F7gzV5uSk704vAUdCP68LvLMw0mhgmBIAzENJNjDB5JDFpU7ILGeRjt63icAbZSE8mOUmV1XjZbLI9Ds8EuwLi2P3LDt6hqyeYIL8XuBtqBQK1QYJTbUyKtDZrXlLt2yfgfaVLd55k3dFZzFZ93T/oZunmXPg5JatBix3WXxqk1kusLoonWe9w7yW00tqn6hj4qsZWgNxORtUn8c8wNVKGjjL2Ww57LA08LaS0pB5QipHin4vrpLE8UfAVpJ5zmoWNhNvt0glT+nJNPRjbdWjVq/ZOfHaWNp7XksTAiwXjtdC+TPTL3km29wm46uYZW2+drZKXN/Q0DXqi0zw1eLgTGsZ7RUda2imx5jLNi7zAM+bx23t4GhjUxY56gbSK9KMS840v/3223HhhRe6Jl9SyvzA/fe7Jl1yfPDVrpnWk1i+bJnrvH3SySfjkm98wzUUO++8890e7je/+S2ubFv2Pz/zzNM466yz8YMf/ADr1693e4vFQZZu37948EF8dOlSl1Fe9qlPue2+MahMAb5dsdmi/0CJLJ2jp7GvbGA9aml5xBFHoibO8ngl3w2bmfTlFtUuWs7YsMrUGqwMPjxYfrc1pFhI2EhngOKx8TstiLEw8XM5EqjzsvTghUyUJ0dZw6QK4EkdQwuM+o4EUIMA2jnlonTMELm55mj8coDAc+P1sutteYeFkrN2dp1SJvYjzK15YmybAISUeYgDy89imhf3qv2toJ/miVp4PgFY73BJWYqes6yHu7MjU/B8KG3kqHgw2r1BkzaYcEEKcmpVccVsRbheHQgOIKmxy2sSs5DBWbZGgSoGDkA4h1gdXxd89VnrHK8p5fw7C77mPc667qyEcjLPdJ+JR628ME+4EZCszCQLllctUFqM0eO64tq6vVGpsRHlk4KMeqxLYkyYJm3tcNRikLsu8Ih/XhoAyGGHZmp8Y7iQlSPnPKd4LF7a9ZC/rXM5iTLGFu6LqT0WoHvbZsx66Xfomaq1r/TI8KTFKz/FVmdZ8mJHVXuwqFSOGX81duS/tWYTP5+axPoYpCkMKca6iA9hgonsmAY7PJaje6pY3CUtznxWsd5o4tlGA/eEY0KYXo4HySixWOv0lym/ZXlUHrbeYWIQUiCh4BntD1CcwZvVo2FPqh4x005mnHlhHMGc7rRzT/S9KcPWObU9xsPqUeqezZ1bI99QB2gtv3d8YbN37ByEoBXbEQV++2BNTq4SGaFyemtsW8zlZ0eebXPWuNBHsVL5ho94ibxEpdQRR0OWPeJcxEVFDs5EF6XJEcc1M+nK9AsHSbPL0QEOP3Fm2VXRxECLf19RHukxKHGcAlEK/OTxFJjO8sky0k6fKC/zu9rZbDlenslutPqD72cZ2hWbTfW0I4MpW2lnH0ZcKBjMiZOenOHHJ86l79juG7V5J1l/y+lKa7PpgApsbi1jt7atwrbKFD9TeT6RsUwyKadzkq59uWAINdpj+sQ1T6ofvG3D66j3cBIhxxfJHMI79Tu93j5X58M2G9Mnx0/x3PUQ+GNesDYb45fFKx6vtWv4WicnmSx5pAudrV7QtzUJoZjLcsD2HY8hXkNHh7EdYG0jrpJhHmnhNW3gFUr3ebxKa/se5hl5nuxZbtsN2wo8K1c2Rgr59EiZM3KYIApWbGDlAC4nIFYQ9W8mojWAmAFm2peh8+XxafaMCWe7OltayD1cSsjzyAmjZWx5nt6vz5Lv+DMzm32+ZWYdn86F6W5Bluei41B6zqScGOx4TbIgZyJYzKz2OfxOu645haTP4nOWczT3GYL03EI/dx9hUvrqXDQqrgaLo1swisRZltJI2Vfs9ixb5z44mZEnbOQ5KETOVDp5COf7apMK/c7zS+FIs9Io1irlisLwCGBmQN3xFzmWSddazqiH+6zh4KLYsSTKlACS8ejoFobGPMzKRbGgndzo7zwG/mx52hoYzG+WvywY6xiszCRGMCllNfT1ORpsSDGyCIrImdhKO6Wf4qwdS4ti42h4yJSrjNumHi2OcTCYmFZqRFgFb5WZxWArs3Yt4rziOcdF1YO+qwgAFaueXRuvYdz/87aAXAagBR+KgbpPbDTHn4yhxrxmMSHasRq0Ir5mbGF66j12LR1PUqnkTLjpcaDAL5uhUaOX18WvQbEntd2aemgqnKEs/tLZzVZ32XeqrClf8vO0DNt9FxxBPxf/lBZ9R0RxaxHO4fSxuSLww3pCM+WaPXa0yzTRi2tL9guvG+sQDZRZ+YwBxGKRo3Nrzw5nncwOmxsH8UGUJUrgJXrQBC38mIqqiWizhTJs9zwq34z7NJOqqZAB14x0COCozBSNMAOOhbOaI+vYvehJ2Wg4PjBUvbBtofRkZ9yNP+539gygx06lurnQ5Uwf/Zzbkqe863QfV01YxZPJuOVsthgIJgfDBh8tNlo5t44ZN6hSHuX5KX5nAwChusDzbnCUw2etPEinmgZCWDco//sx6F1pVtmOj+VD7ylshKIDMT+bx8O0srar/iayqLpO3i+fo+4N28Z4HGxzpDo87bmgNuB0vZ4kBng9LX10rWyFls4vh/n2Ge3m7+ZLwTKL+VbX5fSHvp/1N68HYzOXpNtnJTycqRhQ/aEY5+43PS0YT9uONQTzI7eZfe3KfRaH7Tz1/nZVAtZms/Kl85U9y9Lg6xKbWX6q7IsyogBQZZBWCHEujr9LgmHalMgAUJGH8T/o3yaQFu9isbT38v0J4Untt3ufXs/vtznGFBKKsep7dfCWHnYsjkForvH+tOoqSRowPew4DElbaKjvstDGtLCfE2GlPzhLl7tff9dyh1e7JrvyPjs/PaNBvpfz3TjQYWn1av62vFSfmnLvkpI4KTGOZ0W0Y+bsSvlorzOU6L/aWsU/aibpoN+isUa3BGJ5Zey/z8nEjHQxhtaroeGrvbcYewsXvOJHU3XvLt/LJPY35aStWLWApn4Fc0JnhFv5wA4ovsUCVlxYr5ha/rUDnhwoWVZrBzy5MejzXiG4MV96cqZGfTv90Fbv7PJK/v9cyIYkGxvJSpltHsUyFtyW2TmQTICNQf9DTlu++jmr02X1k+W89lJRSE07dsuNvEX3qIcW91wT3yTEagvGEXOjKIRq/xyM7hLlckTQG+1DE6Mh5flEBpIgBu2LtnIdiBm2T0YWcAYk7VvelXl4Pg0DjuMmMIjAmaetv9JYRbtiXNmFYNqF+xO+CkzB3+W0QnpPGLPyiFlzLzp0DSsJqzBegQKx039Z8bQYa4UlpyAivQyzxbnqZENvFdqiEW0Xfm6L0IUf2ymziN0023bAFWjs+XMGLZoFg2JbTjs6tuhLSy9dO/6v5dmIo3yz4etk9KwwrQ2Qw2R7TQ552glOTvYIFNzHma7ROeWAhMdqV4cEkWVFZb6FPDSn+BsJbkbGsxhl1inHagnsJHxsZH4mELT8VoKrVG2MjmGvRiktw94VMO1c06FAhwIdCnQo0KFAhwIdCnQo0KFAhwIdCnQo0KHA7zsFDtn2TDYE8fs+7878OhToUKBDgQ4FOhToUKBDgQ4FOhToUKBDgQ4FOhSYkQL/Bzf76O60gfg4AAAAAElFTkSuQmCC"/>
          <p:cNvSpPr>
            <a:spLocks noChangeAspect="1" noChangeArrowheads="1"/>
          </p:cNvSpPr>
          <p:nvPr/>
        </p:nvSpPr>
        <p:spPr bwMode="auto">
          <a:xfrm>
            <a:off x="31750" y="-84138"/>
            <a:ext cx="9248775" cy="52101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p>
        </p:txBody>
      </p:sp>
    </p:spTree>
    <p:extLst>
      <p:ext uri="{BB962C8B-B14F-4D97-AF65-F5344CB8AC3E}">
        <p14:creationId xmlns:p14="http://schemas.microsoft.com/office/powerpoint/2010/main" val="310322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30014" y="6053959"/>
            <a:ext cx="10323786" cy="588579"/>
          </a:xfrm>
        </p:spPr>
        <p:txBody>
          <a:bodyPr>
            <a:normAutofit/>
          </a:bodyPr>
          <a:lstStyle/>
          <a:p>
            <a:pPr marL="0" indent="0">
              <a:buNone/>
            </a:pPr>
            <a:r>
              <a:rPr lang="uk-UA" sz="1800" b="1" dirty="0" smtClean="0">
                <a:latin typeface="Arial Black" panose="020B0A04020102020204" pitchFamily="34" charset="0"/>
              </a:rPr>
              <a:t>Рис. 1.1</a:t>
            </a:r>
            <a:r>
              <a:rPr lang="uk-UA" sz="1800" b="1" dirty="0">
                <a:latin typeface="Arial Black" panose="020B0A04020102020204" pitchFamily="34" charset="0"/>
              </a:rPr>
              <a:t>. Район міста «N»  з мережами водопостачання та  міською інфраструктурою на початок воєнних дій </a:t>
            </a:r>
            <a:endParaRPr lang="ru-RU" sz="1800" dirty="0">
              <a:latin typeface="Arial Black" panose="020B0A04020102020204" pitchFamily="34" charset="0"/>
            </a:endParaRPr>
          </a:p>
          <a:p>
            <a:endParaRPr lang="ru-RU" sz="1800" dirty="0">
              <a:latin typeface="Arial Black" panose="020B0A04020102020204" pitchFamily="34"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0014" y="338303"/>
            <a:ext cx="10161167" cy="5715656"/>
          </a:xfrm>
          <a:prstGeom prst="rect">
            <a:avLst/>
          </a:prstGeom>
        </p:spPr>
      </p:pic>
    </p:spTree>
    <p:extLst>
      <p:ext uri="{BB962C8B-B14F-4D97-AF65-F5344CB8AC3E}">
        <p14:creationId xmlns:p14="http://schemas.microsoft.com/office/powerpoint/2010/main" val="16800028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stretch>
            <a:fillRect/>
          </a:stretch>
        </p:blipFill>
        <p:spPr>
          <a:xfrm>
            <a:off x="0" y="0"/>
            <a:ext cx="6096851" cy="3429479"/>
          </a:xfrm>
          <a:prstGeom prst="rect">
            <a:avLst/>
          </a:prstGeom>
        </p:spPr>
      </p:pic>
      <p:sp>
        <p:nvSpPr>
          <p:cNvPr id="2" name="Заголовок 1"/>
          <p:cNvSpPr>
            <a:spLocks noGrp="1"/>
          </p:cNvSpPr>
          <p:nvPr>
            <p:ph type="title"/>
          </p:nvPr>
        </p:nvSpPr>
        <p:spPr>
          <a:xfrm>
            <a:off x="704334" y="6129700"/>
            <a:ext cx="10649465" cy="555304"/>
          </a:xfrm>
        </p:spPr>
        <p:txBody>
          <a:bodyPr>
            <a:noAutofit/>
          </a:bodyPr>
          <a:lstStyle/>
          <a:p>
            <a:r>
              <a:rPr lang="uk-UA" sz="1800" b="1" dirty="0">
                <a:latin typeface="Arial Black" panose="020B0A04020102020204" pitchFamily="34" charset="0"/>
              </a:rPr>
              <a:t>Рис </a:t>
            </a:r>
            <a:r>
              <a:rPr lang="uk-UA" sz="1800" b="1" dirty="0" smtClean="0">
                <a:latin typeface="Arial Black" panose="020B0A04020102020204" pitchFamily="34" charset="0"/>
              </a:rPr>
              <a:t>1.2</a:t>
            </a:r>
            <a:r>
              <a:rPr lang="uk-UA" sz="1800" b="1" dirty="0">
                <a:latin typeface="Arial Black" panose="020B0A04020102020204" pitchFamily="34" charset="0"/>
              </a:rPr>
              <a:t>. Район міста «N»  з визначеними та нанесеними на карту ділянками  мережі, що зазнали руйнування ( зазначені червоним кольором). Точки жовтого кольору – споживачі без водопостачання .</a:t>
            </a:r>
            <a:r>
              <a:rPr lang="ru-RU" sz="1800" dirty="0">
                <a:latin typeface="Arial Black" panose="020B0A04020102020204" pitchFamily="34" charset="0"/>
              </a:rPr>
              <a:t/>
            </a:r>
            <a:br>
              <a:rPr lang="ru-RU" sz="1800" dirty="0">
                <a:latin typeface="Arial Black" panose="020B0A04020102020204" pitchFamily="34" charset="0"/>
              </a:rPr>
            </a:br>
            <a:endParaRPr lang="ru-RU" sz="1800" dirty="0">
              <a:latin typeface="Arial Black" panose="020B0A04020102020204" pitchFamily="34" charset="0"/>
            </a:endParaRPr>
          </a:p>
        </p:txBody>
      </p:sp>
      <p:pic>
        <p:nvPicPr>
          <p:cNvPr id="8" name="Объект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64017" y="232825"/>
            <a:ext cx="10069422" cy="5664050"/>
          </a:xfrm>
        </p:spPr>
      </p:pic>
    </p:spTree>
    <p:extLst>
      <p:ext uri="{BB962C8B-B14F-4D97-AF65-F5344CB8AC3E}">
        <p14:creationId xmlns:p14="http://schemas.microsoft.com/office/powerpoint/2010/main" val="3246237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2681" y="6647934"/>
            <a:ext cx="10291118" cy="111211"/>
          </a:xfrm>
        </p:spPr>
        <p:txBody>
          <a:bodyPr>
            <a:normAutofit fontScale="90000"/>
          </a:bodyPr>
          <a:lstStyle/>
          <a:p>
            <a:r>
              <a:rPr lang="uk-UA" sz="2000" b="1" dirty="0">
                <a:latin typeface="Arial Black" panose="020B0A04020102020204" pitchFamily="34" charset="0"/>
              </a:rPr>
              <a:t>Рис </a:t>
            </a:r>
            <a:r>
              <a:rPr lang="uk-UA" sz="2000" b="1" dirty="0" smtClean="0">
                <a:latin typeface="Arial Black" panose="020B0A04020102020204" pitchFamily="34" charset="0"/>
              </a:rPr>
              <a:t>1.3</a:t>
            </a:r>
            <a:r>
              <a:rPr lang="uk-UA" sz="2000" b="1" dirty="0">
                <a:latin typeface="Arial Black" panose="020B0A04020102020204" pitchFamily="34" charset="0"/>
              </a:rPr>
              <a:t>. Визначення зруйнованої ділянки мережі району міста «N» довжиною 65.3 м заміна якої дозволила подати воду кожному споживачеві.</a:t>
            </a:r>
            <a:r>
              <a:rPr lang="ru-RU" sz="2000" dirty="0">
                <a:latin typeface="Arial Black" panose="020B0A04020102020204" pitchFamily="34" charset="0"/>
              </a:rPr>
              <a:t/>
            </a:r>
            <a:br>
              <a:rPr lang="ru-RU" sz="2000" dirty="0">
                <a:latin typeface="Arial Black" panose="020B0A04020102020204" pitchFamily="34" charset="0"/>
              </a:rPr>
            </a:br>
            <a:r>
              <a:rPr lang="uk-UA" sz="2000" dirty="0">
                <a:latin typeface="Arial Black" panose="020B0A04020102020204" pitchFamily="34" charset="0"/>
              </a:rPr>
              <a:t> </a:t>
            </a:r>
            <a:r>
              <a:rPr lang="ru-RU" dirty="0"/>
              <a:t/>
            </a:r>
            <a:br>
              <a:rPr lang="ru-RU" dirty="0"/>
            </a:br>
            <a:endParaRPr lang="ru-RU" dirty="0"/>
          </a:p>
        </p:txBody>
      </p:sp>
      <p:pic>
        <p:nvPicPr>
          <p:cNvPr id="6" name="Объект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98605" y="286374"/>
            <a:ext cx="10061565" cy="5659630"/>
          </a:xfrm>
        </p:spPr>
      </p:pic>
      <p:sp>
        <p:nvSpPr>
          <p:cNvPr id="7" name="Стрелка вправо 6"/>
          <p:cNvSpPr/>
          <p:nvPr/>
        </p:nvSpPr>
        <p:spPr>
          <a:xfrm>
            <a:off x="8958648" y="4460790"/>
            <a:ext cx="1692876" cy="321275"/>
          </a:xfrm>
          <a:prstGeom prst="rightArrow">
            <a:avLst>
              <a:gd name="adj1" fmla="val 50000"/>
              <a:gd name="adj2" fmla="val 20384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75815469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761</TotalTime>
  <Words>812</Words>
  <Application>Microsoft Office PowerPoint</Application>
  <PresentationFormat>Широкоэкранный</PresentationFormat>
  <Paragraphs>36</Paragraphs>
  <Slides>21</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21</vt:i4>
      </vt:variant>
    </vt:vector>
  </HeadingPairs>
  <TitlesOfParts>
    <vt:vector size="27" baseType="lpstr">
      <vt:lpstr>Arial</vt:lpstr>
      <vt:lpstr>Arial Black</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 В даний час в Україні є кілька компаній, що виконують роботи з розробки класичних ГІС та гідравлічних моделей, заснованих на створенні докладних карт, створення повної бази даних по мережах до кожного абонента, проведенням натурних робіт з паспортизації колодязів та ін. Така робота залежить від розмірів населеного пункту та вимагає місяці та роки.  Для населенних пунктів, постраждалих від наводнення і військових дій такого часу немає і класичні методи не підходять. Питання із забезпечення населення водою необхідно вирішити негайно!     Консорціум ІТОТГ пропонує інший підхід до вирішення цієї проблеми, менш точний, але досить швидкий.     Ми пропонуємо три варіанти вирішення проблеми в залежності від наявної інформації: </vt:lpstr>
      <vt:lpstr>І. За наявності інформаційної бази мереж водопостачання, в тому числі і гідравлічних моделей</vt:lpstr>
      <vt:lpstr>Презентация PowerPoint</vt:lpstr>
      <vt:lpstr>Рис 1.2. Район міста «N»  з визначеними та нанесеними на карту ділянками  мережі, що зазнали руйнування ( зазначені червоним кольором). Точки жовтого кольору – споживачі без водопостачання . </vt:lpstr>
      <vt:lpstr>Рис 1.3. Визначення зруйнованої ділянки мережі району міста «N» довжиною 65.3 м заміна якої дозволила подати воду кожному споживачеві.   </vt:lpstr>
      <vt:lpstr>ІІ. При втраті інформації на носіях (електронних, паперових) внаслідок військових дій, а також повині внаслідок вибуху Каховської ГЕС а саме:</vt:lpstr>
      <vt:lpstr>Рис. 2.1.  Нанесення вуличних мереж  водопостачання  на Google-карті спільно зі співробітниками водоканалу   </vt:lpstr>
      <vt:lpstr>Рис. 2.2. Визначення та нанесення на карту ділянок  водопровідної мережі, що зазнали руйнування ( зазначені червоним кольором). Точки жовтого кольору – споживачі без водопостачання . </vt:lpstr>
      <vt:lpstr>Презентация PowerPoint</vt:lpstr>
      <vt:lpstr>Рис. 2.3. Визначення   трьох зруйнованих ділянок мережі району міста  довжиною 85.2 м ; 31,4 м ; 30,14 м заміна яких дозволила подати воду кожному споживачеві.</vt:lpstr>
      <vt:lpstr>Ⅲ. За наявності інформаційної бази мереж, але відсутності гідравлічної моделі: </vt:lpstr>
      <vt:lpstr>3.1.  Район міста  з мережами водопостачання та  міською інфраструктурою на початок воєнних дій . </vt:lpstr>
      <vt:lpstr>3.2. Район міста  з визначеними та нанесеними на карту ділянками   водопровідної мережі, що зазнали руйнування в результаті воєнних дій   </vt:lpstr>
      <vt:lpstr>3.3. В результаті гідравлічного моделювання були виявлені абоненти в яких відсутнє водопостачання (точки жовтого кольору – споживачі без водопостачання ) .   </vt:lpstr>
      <vt:lpstr>Рис 3.4. Визначення   трьох зруйнованих ділянок мережі району міста  довжиною 85.2 м ; 31,4 м ; 30,14 м заміна яких дозволила подати воду кожному споживачеві.   </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НПЦ Эколас</dc:creator>
  <cp:lastModifiedBy>НПЦ Эколас</cp:lastModifiedBy>
  <cp:revision>32</cp:revision>
  <dcterms:created xsi:type="dcterms:W3CDTF">2023-07-14T18:14:08Z</dcterms:created>
  <dcterms:modified xsi:type="dcterms:W3CDTF">2023-07-15T06:56:07Z</dcterms:modified>
</cp:coreProperties>
</file>