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197874-6FB0-4111-9658-2D47D8D88684}" type="datetimeFigureOut">
              <a:rPr lang="ru-RU" smtClean="0"/>
              <a:t>18.07.2023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3295524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197874-6FB0-4111-9658-2D47D8D88684}" type="datetimeFigureOut">
              <a:rPr lang="ru-RU" smtClean="0"/>
              <a:t>18.07.2023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419048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197874-6FB0-4111-9658-2D47D8D88684}" type="datetimeFigureOut">
              <a:rPr lang="ru-RU" smtClean="0"/>
              <a:t>18.07.2023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1334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197874-6FB0-4111-9658-2D47D8D88684}" type="datetimeFigureOut">
              <a:rPr lang="ru-RU" smtClean="0"/>
              <a:t>18.07.2023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2265464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197874-6FB0-4111-9658-2D47D8D88684}" type="datetimeFigureOut">
              <a:rPr lang="ru-RU" smtClean="0"/>
              <a:t>18.07.2023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154826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197874-6FB0-4111-9658-2D47D8D88684}" type="datetimeFigureOut">
              <a:rPr lang="ru-RU" smtClean="0"/>
              <a:t>18.07.2023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118218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197874-6FB0-4111-9658-2D47D8D88684}" type="datetimeFigureOut">
              <a:rPr lang="ru-RU" smtClean="0"/>
              <a:t>18.07.2023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2423365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197874-6FB0-4111-9658-2D47D8D88684}" type="datetimeFigureOut">
              <a:rPr lang="ru-RU" smtClean="0"/>
              <a:t>18.07.2023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3508171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197874-6FB0-4111-9658-2D47D8D88684}" type="datetimeFigureOut">
              <a:rPr lang="ru-RU" smtClean="0"/>
              <a:t>18.07.2023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3574391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8197874-6FB0-4111-9658-2D47D8D88684}" type="datetimeFigureOut">
              <a:rPr lang="ru-RU" smtClean="0"/>
              <a:t>18.07.2023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103369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8197874-6FB0-4111-9658-2D47D8D88684}" type="datetimeFigureOut">
              <a:rPr lang="ru-RU" smtClean="0"/>
              <a:t>18.07.2023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47D006-3AB7-4DA4-A48D-E3AEA892A4E3}" type="slidenum">
              <a:rPr lang="ru-RU" smtClean="0"/>
              <a:t>‹#›</a:t>
            </a:fld>
            <a:endParaRPr lang="ru-RU"/>
          </a:p>
        </p:txBody>
      </p:sp>
    </p:spTree>
    <p:extLst>
      <p:ext uri="{BB962C8B-B14F-4D97-AF65-F5344CB8AC3E}">
        <p14:creationId xmlns:p14="http://schemas.microsoft.com/office/powerpoint/2010/main" val="2874454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197874-6FB0-4111-9658-2D47D8D88684}" type="datetimeFigureOut">
              <a:rPr lang="ru-RU" smtClean="0"/>
              <a:t>18.07.2023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7D006-3AB7-4DA4-A48D-E3AEA892A4E3}" type="slidenum">
              <a:rPr lang="ru-RU" smtClean="0"/>
              <a:t>‹#›</a:t>
            </a:fld>
            <a:endParaRPr lang="ru-RU"/>
          </a:p>
        </p:txBody>
      </p:sp>
    </p:spTree>
    <p:extLst>
      <p:ext uri="{BB962C8B-B14F-4D97-AF65-F5344CB8AC3E}">
        <p14:creationId xmlns:p14="http://schemas.microsoft.com/office/powerpoint/2010/main" val="4230279648"/>
      </p:ext>
    </p:extLst>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 descr="data:image/png;base64,iVBORw0KGgoAAAANSUhEUgAAA84AAAIqCAYAAAD1txN4AAAAAXNSR0IArs4c6QAAIABJREFUeF7svduOLEmOLeYRmftaVX2ZmfOuPzgNQU/C9LkIgqAX6R/0DxpAP6DHc0YD6UVv+hZhIOlrJPTp6dq1Lxkh8LJoNDrNneaRGbWreudM186McLcLjUZykTTaafn2840C3yjwjQLfKPCNAt8o8I0C3yjwjQLfKPCNAt8o8I0C3ygwpMCJvvk//p///Vqh0Ymf7n+SjypNbT6Ttjnq+4YBjF8N35yW5YZueK4Z7TIidM/5VXkB2pfHNFqtYgND2j3znIrDkfW4kUtrfUkvh/ua5LtSP4OHSu9uTCZ7/7Y2N3bnenvetJrVcdbWfHsopb7ooaQzvEtiwbcT/y71MRjmzF6dkWtDEXLLyp1O5b1V1Snlcd66j26Zt767qbSvJZV+8yj2e7mFG93wjsznaNf7k+roNvl4snuTZZhp9OA8T6fTcj747s2M862BvxoKECtfLtfly9Oy0O/QVzMsfhOxSHYknd2rf/RDWy3t0314Pi/L21enhfbmvX6u1+vy46frMhKxd6NTsaPHh2V59/pc1v3PRUca3h//s/+BF4b/89/8b/9FYcjX5XRegwAyXY4vcd5tCtBHhgoZT8cHsJyrVKVOFMjIqK88c+vb746kze7ZjT65G50PN3kZgO7TUh97Np4t0JoAk9XjA+M+m1pKYzfP/p3j/ORpt7esPPy9h0bgYjj29Qun0/k2/iwxKPHi5HwgxfXf9R6q7SvQcPW+7pUpGo+QoZ9bBEv6TolMvDxrb8QM7WZkU3kvxAdV1qw/rlGzujXzeYtcS38SIlf7Aul9uzN0z8ZDxkXVwBjJoKoQWI/1Kvt6JStra3RQ9Kxeuw4sQjKG7vEDQ3i7L6K+yCgi2KGRXWo9rcZRFwzy6sFu5l7zjDN4c65B4cNJ1jufTssD2XS3GFD3YLJvffwyKXBdlsuVAPN1+fS0GHD2kzkkC2apwXuJwHPf22W2nYPPR+DcjcLv89OyfPfmtHz35mF6Lx8cGsu7nz5flj/9eFkyndGGNylcJgfENCnqrN++Oy/fv70jjXQul+Wy/I//5f/JhOD//Nf/639e4F8xFKKMFXl9lKjjbr0wJ3qeT2IidD3pH7kxWxtTWd+ohWh4QxeZ+pZxnZjxxJha9y0fF8fkwbPbWNzXVWmgz9RaHHOxcQG1i8aSRlP7o+iuTmk8AJ/HeUnmSB67ys/WumONfTv+symAPmHcZ+Ou9SX7qMrLzENu4entbClH/Ar2iPvR9oYOZoD/8uXxjZpk8rIFvdEeS/ZXwrPDvRHer9LNDUvmoBMmh2LlZ2N7rV5vckQ8wZgzf74nrdWZWJUN/fA3gHNCqIG4215j9+0M7fP9UQPPw34mBhDpxD6YlO+qlK9wzfiZFDTr42wE7fHJbd3b2/sGqNAD/z08rMt+T6spFfdm994saNWX66PzTLfR2cw4JvjYz/XhtCwPhJ6//XyjwDNSQCLM1+XzRQAz+73oBwasqnO4056x67Qploc2iPaI37Pi3uvF5vVK+kUH7wwe/7nZU933AxV4csNgXS4Knf777jWB5vNyLtrVz0GzT18uy58/XJZPX8ZSWWjy8jqt4ux9PC/Lv/rhcXkgwXXnn8v1svzD3/+zWc5F4Mxcn4Jn+uZY4Nz7YnoqjDDmmlwKVv3rbNDUCZvqnKEhHzoK1kkDn4lxPwGeAQAZnwee9lO7dY+tRjk0BhMn2ITVPKLxcxueNaApa+jNBTi7tvjOL8NMPzORsUwW1JwBLepsOirMEW2zI+p8WsgOpbZJyQFIi3OmgdP6PlzzB41jziYDEoVCccb26bKclodluT6Z56iNjd1WMr2ALJ8PPDfEKs6duCmla+807frWP6bsW5fhgraawyNyStPaVwXOM+ZwexZuwIFWyqLOM0cKkgWZGWe+P2otDOV8UVX076uzarCgtzoAKzbB1wKca/gOBqIQ7BB4TqJGFTqVPYomIAvOqaTjOnDGy+DbAQVrhG0jmRIu7bUHijz/DIZoae2+PfSLogDZDp8JMFOE+dICvWxTuDRtm9TpoCyYpIo4EtfORL/FosnPA/ab2k2AgTNJsWgKBBsgoBoG4bARVINwO29eEWg+LY9zBtMkFfrHny7X5c8fnpafPo/TtAX1wdopKsrVSlP70JfjNirA+TfvTssPbx+m8N1NRHIvXy6X5R/+eBA4M+AYpexNeyU6KNLIjciqA3FwNsNY7jahM0oxz2oUiG3tiSwnRJhhJcOI9kbzc0adU+AcOKEGrHL2ydhYxr9+fmx41jZUZt6O1ukWw7NKD8wHET3LGHBTF/EIEXderk6SimewZgKeq4NKlqkO0oNf0GURdJ7TprXWYM8vpeqZ0X7H3gEFiBzk1PV7sz72jugdWduQsNFJENP5POlZYqQNOJ7Okv1BAxlCqsQjUINfuYPA5umc00afkM2xKW8cS/He0DXgmRtA7fdbyyBQGurcuJ/a1mQ6NT6Xl9JXB4OfcuCFhmfkbybFZhxTt6Rsr8cpPDZ2LhWJf1CzbwFnNHlNoiwHu9t8bR80Np6CTD0UxTgSdT7CYPsTSukxh3V3gHNvte4v25F50j6/UtT5dNdI1/5kvj3xS6IA6VuKMH98WpYnH2GGhaTAmVnaHPMK2G6wjaZodFUA50w2H2RgbDM6raHmxdDia+aH6myVd2ajSDCAgfPltFwRxV6Whc7s/ubteXl8qGVPTc154+E///i0/OUTpWjvtyjisKLPqDFQUdslB4qbL3rLgptb4Jl8Cn/3/cPyisLOP8PPDRFnGS0tfh4pnEnb7lfLR1J89E+iY8tyJeKrIUhGGj6HHuXImWotaot+p8+qhuOuMYvMTGwg3kFkNTX1HxmQDPj4I8ZshQHzCJYHJdirh8CJG9jIQB6vcZjVhIV+L/BcoonyC/OXY0cfyWy+Ng+g3e9T552PC0ZzGOliwYOKAKvFCXG2WI8QMPDCHvJpR7qET0/n5eEBHkcR7EMg4BgFvwZ90USmMiqLUQKwBZbHHGR/qJLTdijafDpdGCRfrxdtTxrlHXi92L4iQHGiHBgS1nvR0DDZNX/SJ7CiqT/6+0mdAw/LaXmywyoXGuOZvqMx0sgoSh70jRJs1U/c2NhiqoMgbqQ5OX/OTQE1d+L0unDUWZ8rkF7VYnRB/JWAZxCoQKivCTyTB9wz+Gjffj3gGZsBfFYgeGYgHYk8T6yxdTmHgg++5jlqA61XgfyReerIH88nrWNzcF1+BmP2W5c/HwUAcugc88cvy/L5i4yFbG/Wwc6oEse9aGtoFX5GhRZCE/eYzZXkZh+zk6iqfgZVbACP50Q5tfLA5fqwnE9Pmr5MWvZpuV7VPqF/z0oIO1pN35Gd0H68Pv/9+/NdwSDpjQ+fL8t/+rGAmN2Ymzjckg9os1mI5CgQQyhivnE7GYD+/u1p+e37xxJ8fwk+uiHijOE8R8p2tmhCyJjyiM+8ZsIzHlDASPebgA32oh5IH/XvYs+TPc5gSw1Y9aZ5w8XOJSZ9U1GO6g+AUXy+a6EITLb6jCPiv4eZBUlLFWQ0iu6/QNRmBjjH5QBwa4LTg+Z1jLnUlzpMqk6TbK18P94YRgTHQJryJ3QUC+nUMdDOOpMusb2knQOcIVrN/QfxZ75F90VMZeZ9mRQW9HPk8XH70lCbE0X5RWSfT4/L9UpKqcWXhZ4KIDRqKoBRnQF7533D4tfEBcbYZsDD103U5JfKM6R08Tqoc2JDLHn5J787owN9mFCThTXHif5FdBGayrsViUNU7WP3G+8lhOKPKh2xQF9zeI32uRSbiToP5Xxx7Ov3x5HnWzJn9nSEOI1R9GJM+3sB5xrOBPXIqYS9XSS8mR/rQj97tBLDom4L2Kaasy0PvuYV7QAhV4HzkXk6eS9OzuMO3tI6fHvoF00B3ueXqxb+Wjgt2ye2iP0tZ4pFBbn9zXpJ07bZo3/ijAeWZGbAvCx5WB6GKNfe9jLzpuF+rT3ifAGaWWZNu8xZnh/mKdNmXfnd2/Py7tWOcfSM5CDaf/x8Xf7Th8tCqdqzP/uR5wac7QAdR/ohZNZ9ViLPRK/fv39Y3r35eaLNNPqbI87K5jcWCxsD57iY0RjT/dYXC/OGO/apM2QrDDLUq2jPbRqYxEASEuVqPxYRYkW2NgymwPNg8F7OTBmtW+2tiD8qCBcenBjAyHDNjO5bDM9hBlBgvZHZVgUBPzdwRgYGWG2VuhuXajXh/oP4NciFyHym3yJYlmdEcwBUehZxW4k1pnifvT8ag24b+3w661mZpqHaGoU5dJtR2krXOVnkfftaxpS3l28uJ546B0UZMmjdBslAlxVp3nr13KciVXoo+rU6bCFrNCgWNiBStZ9sQfbpvi/Fq0ciRjKo5GHIfIpq/T23DBvNmPYLZWGZK2tH13194Lk5aWpunUCJI1FnkKu86bTPPas6WaS5Vzw3brgfZho9uJnoNVTavsXJu79Tvz3xS6QAF/26Xjkdm/83wF6yPRWgwkBS9ORrqIAGsBEOHd84QMjrU7+ZMA0/Ha+zrQsYLv5fJ4bN0iB9IJ4AOwLlh0l68q0WA7vnPuNiYD9RMTAdTSVP2w28l06ZII0UhMdA0jo5ZTsxUPfA87tXp+V37x9+1loMLwqc2UirWh/D86FrI9jT2n6H/eyN4iy6MpNOmxnYPuzb8YW/jqqXIIga8asj47yIzHz3UUb4fqqRpZGcGfUTzyEPdfJgrll/I8M1kuQW4JwCWr9MK0eIRDztrKexYSpCbVpV4Aywc4ugtKJx8Oa6xCdvgG6xlv+uRZOlWFjQcVZri0hFzh7SN5Ta7X/SYllg++aANACnsE9dsApCV6AZNG//tuVAkY/2rqWs8pqK0uJUbVJe6qQc2suHwDNUZOCNJCoPvdqcbLpSM1d2QYZdyDtNKesAw/KFnc+PhozOrSobQCOZFQrODSiXbOIJEWA2Rs9Lh2CU24u1aNlQhhUd2uv37xt1ToEzMk0SgXuvKtsbsC+MSvducwPNmb9fOXDODPHtCRbOO88AZzHEDv3QylD9jocpL9ihrr699AuhAKVjk+7//EX+3QtWshzQ/wyBMuZuKv4+hcIYzEJ+uHphNIy9Leaxhy/mYjVk1KYUB3cLBMDmkUy40/L21bK8v3MxMHJ6/OnD0/Lxs8uaPACcxRlgVk3g4Aw4A6Q7J0JiUkS7uBUUW5bfvT/LNV0/488zAWchXwYaxKgYmqlu6gN3VXjXg8POWWEp030x3VWEGkZmZUgDfYMxBMTQpa6uom4eeGWMEtNYNpgivs6Gc3diRBDULbouIw88gWtAmxi4E1bzyHDNioXVeCkn3irqPADOEAMs7FTi9dHM9mIGoyVVdMTP/diqUbFsRthvXAkbDyRnl/3ZXsxDZOR4nFxwK5z35je0I2R6xK0Nvm9+CBjFTUALa0hxNWmupyL1gcJi0l+vdiT9+szpMvKt9Cb8Sd8iXRs7g848ow5Bh5/XZL0BODf14eYTNpId22CpSN6JtnGHAC6OEg5BpGAD1AIRI9fdpdLLMERIVoEzvdFKe9Ba7Ujz0XGOoqzN1MRBe98oVk3bHvZTHMB67fK7nXXXPavKJ6MC+1k2hJoyG3S/V9R5z/gUQkjtAMj2Q5GmI+C5vOHCctUmtVrj+msF4Eyt1xs8DJwxiW/Vtp91y/4iG5OiXwtfV0SAuWbhyFQRdYZTNx4EYmCkqdrN5rojeNazznFOW3MEIJYZwlCk1HVnV7kUbXveffbqYVm+52JgRUXzDJxDjo9/+XBZfqRiYFHpToLnJoZGiMEP2BXbsdov9J4KstBEBp5fnU/L3/7wwMXTfs6fZzjj7Id/vbHKdg08M5uuiKzj8JVnwc9J5LhaaTvTrSlwRjaqAwHZ0jIzDNZcAMU+Q2w94SHGTPRzxISrvob3dyctyIRK/J3aMM98NyqGYkPakIpjx0dpOqkTafTmreAZh0YaWO2hpsl0PSN7PjdDG3eiY2xNbrZ180voacewNAVLPRBG2543kbptKd/aXQMAmq5tAJ/Vr5GQgTcVAWOvgESTMX8eo7sKAqARZ32lUNiGC2YKPKNgGP610zw6VhQNRPaCO7GtHmeL5ioNdncMdLSiWlv3EFFu2XHesSB7Ukmwy8xtLOYnNzMhffkW8JxM/Ci2MZ6bOKM5kkElv6/qmH4KV65/kf3c4gCM7fUR57ZPtnTcPaPO/c7d0jQ/U6Gw3Q0XxszRs92ts3pg7jVw48Zbcw3eBJ6hyinyXLFR5qnz7Y2vkQIkJ8iJTWdgCTRXIsyjeTQHX6s5AhOdbYl4fZPqswNbbZqUkIcW2WxwwrY6xEQXb8FVVKYVt0eL4BMFJqiCNhW5en3HytAEmj98ohTtjWunJsFzE0NRkGa0cFS8nvhsfPdWZgOAD67X5bfvzuxo+Lll0Ao4/1f/9IfrcUNeCJUZ07elbAs1+2hZjsk649xtHyngJR9gbW4Bz90+cYvNv3bI2hUNky/1DOeaQ0Q51bR4Nk8PV/j307I8h2MmjgjAJEqn1EacCG/l74/WuUanOMaVM2ETPLe3/ZIWlyjdB6kRPWHc5++Hil/6UEYhXGtk+8mj7a5xhZv++iTvB4GDyhXxwsZap2sLZ3Y867yufHWV3iPNy2F9oiK1DHIdxe/hh8FDmySEsj9GoWnHmo4x5KKwyDMArrXpdqQ6gUhh+ursVg3FzTvuY1sWT0BdtwbDISOHC9rqQASAvWdlKCdY7hAbOaOXEkKJXNvrZcy0M7S/ZX8N+ykGA9bv3ydlew2cwUzbdL8XeKbR7AdHlX9VsR4ylo9EnWEQVPkTDLY/oRUrzuLcvoLZ4O2ZcWCOs3N1MyGx+Q08F2XZL/gxBswXun/5yncwc4Q525RjdbPmf6RC43zzqmZG3xj+olsh7vGTFQrDlOM07XMPnPlCj95O8dUbfBuEkQgAvn5VR0a30oD6/8ig+cJrOvyZBM6qbZJKLyMpDo+/WBIUAEGox1dXj+MjufN3P5yXV3eMzo9olALnanrbulEhVBbp5PTK0sqPiA3DsJ0nNyDs73oOuBWAx66ogn2mg6nuyU3bCROzc9Zqzmrnft4GwLTCbSRJtVDYFi3NvtaHbknZhl2xWrqEfqnhOWE1jwzX507ZTsEzpFqPdWzadt554+xgpNFMxP/4npNes6QmA7AeiTkQ0/l3NHWGotEsCEOqNp7l/YIt6oAcs0NgSnYCBSHc8aa2w3uTspZdQclWS1tFqgOK/QDE2STRZ0yOfkMaN+QGzv7q/BiIy2jSvTQVdc4FW9euEcjLN41OO/nh0+rRqrXj6I01oGHS9Ri8bkrrU5dj786waINMSnV4VOUfvepl4KYsz6LOxWreyswdQUdyoaRO9KGqM3gsw2q99e/rWqdZOpsUrHVm66nRAy1AIx+P+0bj9wTONdCI/Shl6KZ/IGtmDb8jDFab0GoKc6/5gQ3e9JZ9hWBH5urahdPs3vfMVqb27ZnbKSCA+crVsSnCLNdJ5T8tVTl41zeeF9ui3Trf73JR8qLTnDlB+v32qe22YNcehUPbcYslZk08wNz3FewvUs/vXp+5IFjV3t8dfOGBz18uXEH7U38b1vrNWfmp2mYts7dWraVt81MaUJDsu9xY+OHtefnNu58/2kzDXZ1xpogzfXHckBdijVI4a+owI7i8CSNbxtjWnDcbChoNmAjPMx8rMz9b1Bl9qoGMrQ4jdbXztTJuNtTqZhrRsgMnSCGsET6lHF71AoMVaKKEUwfDBHK/R9Q55c92i9GKBu2cp5zNrcRPjB0mitFVjfuBGktNTeaFcO4Z+4CPFSXnmP3YJULanuO2XNVrRIKZFVgW9vTxbMd7QccCP4XISEnZYZmh318IuKfnxNfoUfqQz1nsaqct8q3VvJVC6ucEehyb6Amq3A4+Ng3Z5g1BE3QpnH0YOisP+aOPrGN220rohPR7qm3AE2wLa7R2Q+Br56fvdvZHAAYVtjGfIG/AHwX9Lo9k75dfXj9Y1WdDXFEEHOvHZN2e2/nnZygpkIA03TdMx03nCCre3kDbyqs1wCh75aazzjQYuZur/lNc21WDtUmtXquPzg9so7OZcRydq5cdCmoo1fQ2nVVfom9PviwFSHxQOvbnz1Qpe7/gF6srA7c14IwZEDDn98U4MaAk9kFgtLNGJKuG+o1kwtVZQYrKePVDBA/sb/ddKwymt4hA/urDNOV3r0/LuzcP5YzEG6fEr6fFwPYangTQ6+up9twdahvB508OkstlOZ3bNWVQXpTN/nffP8rZ5huwzN6Uq98PgTM1UDU21p1tgedbioWtKbZlFHRPryx4pf+eYeEmV9Y5cW2Di6qL3o0iW4VQkIcQcQ0wXbAu7oqrMkbWnjfADSIE+m0bnvscv/V+RpJqHkM27y4iDOMjGSIAmF/G9VgaaFrRbobHDqVtUx4VjgQ04CVR43aWpZmlmkKqYPei6UUeUMv+9/eTuyrb6qCCEwvOIaOJY5S47QR4Os7lPuhe5v5jXEnbKStXAI/ucb5cyXUqnUmLWvn59LBc+TuXot2dj6aKjE/qUNgp5BYWuiYDZNbeTy6APioSxzPX83I6q0mt9APtsl0jTgqZPq+DGR3tTDWUPb9vQN1dMMlzq9/tjJVrUfqtc+ID8LsvAtr2Cc/WaD+WcFV9NuznlpRtJd5zyzBeY47gKNMYizkN4OiY9X+vQmE1fOcXfYZZ3LrfkrLdmHxfVdYmtGpn7jUvBQZvYs337FSMZEuw7M9aDXGR4g8Enk+kZw6uVbG/b489LwUQXRXATNFlScneq5CdjUIAdB088/ak59VpJ3V/FDSh4KW3oaHrzHZ4XlrE1kYp27a9yNZydpW9n+w/b50QlV6/WhaKnN5zvxBo/pefLsuHTzLAsuNuEjj30mlsD/cKnphACsWKDSvZg1hq3PP93Zvz8rvvHutHvl6WRZY0Vdvk6yEjHm/nVbbp21pW/0gLACD0nnTevMFK7wFqemUYC/+qM2sTFIbhjnCvH5MAjlzhSHXg2s/ouQj0WD7Vmhw+Fd9X27ulqiDCnbXABNwfQUrnDfBZp1Q/qA44N7bN5878hUJUuq+7qURB0f4GcClM/aCzqlXEC1tAUnIDbxquJYOHC1TJshCABtDuxypnjUEv/I6zyWgPvEByD3vKbLSTLwRhie/hiqsGqRnoMUCXmgAsM2ysrSCYVPMnoEzC1qX58KDob1TvlpHIWDFiVWsKiIacWQLPuaKQNrWuAQqZmeNgpULMBSDOAK3MPNqN2iXvcyYJrRPJR1xRhfT0fmasjFCJRRetavdKS5KegTJooyyRTNgURUBPGDf/oQwuyrVqhGwkg6oCNH8/X8+j8quJrLbB2dbhP6MyzGSWtuAM2SIZDz9WA43YNW3vTGuuW8Dzvopq858FrY3kk+mnhUrbNeIqI6wdWzOLaoUHNbnl233PM9T7+Z5FdgoBZD7D/HRdnkh5QAaMDy+lg4bWI7DJOmXih0E6p4mKEc7RRjVSWzRbGmz+wLk+JobTPboNnmXWnS3PTgBxjvPYacA+VXFZllePp+WHd+e7Xu3GxcA+Xpa/fGwBlBkxkR9sH1O1icPcHopvkn2GAmGC0+k9Ac64uoxky99897i8eX2fta/wzCZw5mncCJ7zlO1bos7RKGi1uHzELIJEAwuWUurPUJTwHNNzsyhOb4/z81bJVz1ybEJnzrnMOB+Bai9INvRfRo8KeBsxDr8b/RkhFcUfT1ix+YTVPAOebzE8U/DcSepmZ3i6dE4Z+wIEGoCoQuT50H5zWoYFthLefo1XVDnAFZ0r3snoeQV87GlAAo281fhR/bc67wPw6/nBKBWqX5/5mqq1Ncp6yNUy6HvFRYmAchJRlg0IcqB3BZZwhJha9tHpZAeEjVMLPqLPdeVIoXvgE/VkQ8KZnMB67Ul0dbbZOSFS7pzqFvsHgyidVVjW5tQi6aD2EMwOvpgQAz9byjbWYCXDqkRKdcXLFAtr+0UYBA77Rrx2YHAk/+953nk/4uGBs86p6rHwe2Q2ZRvvTqyxiY+Rn39jz04ZsIIutLUBBWcabOJwT6oMv/fkJb6idEqKpFULnB7u+NuL0xRARWtKx37qqmNzrM+4S1joBoCSGrf5cBk4W6EiPjjK6VNkI3dnnN3r9yoURuOKmThxezGV1mVcILC6KAAqaL+6YwVtIu1Pn5+Wv/wk14d1orHKQZNRZ9Y/CUzY7s4Zdhey/55w6I5fo/Pgv//uvlH6PfJspmozX9wInKGoo8KuRZ2xDHEa440d+/FPGpBwkVfou+y8bka8oZE4GGIHnPWZCGh5XIlFIwamRI2wFqMFHVHEPtdfpozWQWceHsrAeieEfpSL3wmv5Mp+eYGos9A1cZy4S+tBhv6ss89giED5OHCe33Pu/jVl8AbXmkLETpKRNcjTpXIPlICwZp/pAf3oPcPCx46WVkig8Qf4OQJnOGipp3hFFeiP89brM8DNW9BMbk1fdWd5RUnDK+wtR/F0bzqVSlFnv2H6VejKmzgadY4KbBxvhLu9xTRLnW4th73JAT1r7jNXlOho3nMpRQvKsq3LKhHYNpTnSaPTMigIt5lxZiKsGnVmXszketGuXI9T5Xh6ZVex0WRCK+BslovnQZXTg27uCZxrhlUbu2SNHPjB5po1/mYZrDah1QTmX/OMk4Dn2QZn55ksQfRNkDOVqt/eMxX1AGf8VbwCsIzrpC4EmPXOd5VEdpyo31/Hi3HNRJ5lWypIJj13uS4Axk2jd8mMvG53Ac+o/aCyw9MnqOe1bAoKlvbE+7en5c2rh1tcEtM8++nzhVO0qdCbQ/HWzr4D0zk2JnqfFUPifUCwGdd2SisEF377/mF5/+ahkqw6McrbHt0FzvOGfBxQnrItMrtiLGQqc/3eltE76sW/w8ZfUZGUHjNkoKDDxdE8dlRb3oBJZqd5ITJM7U63hrTWmfBUPKhC9g2+guEL0MRujq+4AAAgAElEQVQrNIg8p11lH44cBwlBsrWu8VI+qRFwztYCn/EUhnT0kKS1MoxuJ8OCcY90lfFy6P4YgC0/Xs9H4AxU0WaF5K9KchHRRm+ZsI+2ex6QiLACUL5budHIkyqOI5IxZqngeXNObzCV33Y48wzQL3OOao/moz1ou3nziczZzHb0PABHha6GNdVSu2ydEtYx5+OerFcnQZs3nFrrsbeotKZEKdGrsgEy0M6VjzbDQFhW++kEmJv/bFAwkq4KnmfS0LPlWb///FHnCJyZy9kqCutORxe2ZP+dCoVhF26D4aa19NDCHvfn3x9J2S4p+NDdvLVo0qjuFPAD2zB7Sxaxk0U32AMZeYnHCDwjffvYwn176ygFcPcynW3Fvcvk4ABQbVqwHZlqdoKA5jpPxn1QP+ssNofon9XpJdaDopc9DoUBcnh8k0Sl9HE9jm1vri2IvnAYasaQLfRwvi7vX5+WN6/Pd62g/fQkFbQ/fxmv5dQ6Tzofp9pmRoDh084708jfvDotf/Pdw/LwHPfqTq791uO7qdp4mVIoSzg37e0lwHNiGKhRvzVhDyJhvJGgR2rIzeedmwRKgAPOOvYjNCAysiYp1VIjz1sZAFX9R/1NGa5uuJtYEaaaQy9lG2QwoPT9QeT52cCz3/XJhONHuNaokSkHzvR92TnTpSUg1t3qzfbukMjxonCYr1zxLA8qRWnJmWb8rIqJuQyaFulss/cA2vScbsvcubHemS0F3N3zrADQnyOyN3USvm+vddkUIIBA531d0hlVQ5ekNLEK4IBC9LoBfnnkecBzLwx8m7xCg83En9uyoNhXG9fK8eAyBahQD50ZkiwQaUicgnqyW9uWM9EyT9jZiLqX5YgS0/NVugcHQoA/nuusY4Pqq5k+qGZSDeVXEbljjP1YKYU+11JHZFgKnE2GBa7bOS5yr8hzzbAC9emquRuizpNGH69McX2b8DyGNrDN60Dgmc86H5mrY92toD7f+azFw5o82rLOvn13hAJW6IsOKPGdy3IHM5waJh/Yly3ywKuY7gYY941e8Dg3JLfX5IjW9g/APP9L40OGVVSWfqNxu7dI//qU7MaCZCIe0KfzvC4Mmt+9uW+aMTlM/vzhafnps58n6NWPtOxjOyBDazJex2hxFrF1xWdyXX7/7mH57u0t2LO+1jNPliLOaLDqpc8NlbW3W9RiZQPk28/SoEOKaRdJVuOQP3NXwMBwhcFPhgwtVhnYbEabnGRyhn4EOwzYcYXWlhWZOPG2Is9b28UMucJ527iOACseDqyeCQURiOYlG2Rj/qOoTzS6a7w0MFgjPbDrlWA299VabFVl9tCl9TsTebY5gY9Y64mG4V2hRaHkM/0OytFlwCiU7lKzuLwTF7PYrizdYXimhyrfDrCp88nRS54UTcgK6OnEhpSrAaxPiGxARU8fYfU8J58LMHw4o3K250YPKSnNh873Ck1sb3dQUUgmz4kKYYC5VUQvQXpj/vaQUit+B0wsu+OyXPkuZvrXSwldFxV/zDfq8JBh4IveaG+OHDgRhEagn/OPCzXUMQcUWwW0stRkXjXTS0qGJTJ9QKSyAy9pcghqixrwJvA82Xk//eeNOlvEJsx7fdZZeAa6cESmr6fKdlt0mPt7hng6p6NR5ybqahw1ZSn2TZYNWNtbkC0DitQbFKFSMcM2qDA6Tk7NUjIL/++mY3+1Jfhre4pAEiLLT4NrpLp7k5VdcOmbaMwGAYlt4KJaXy9Up+6J9H3RK4qoM+sib+ekhqzq+AIor482f9IcEoiqua3mdx12InQsMObbx9Py3bv7RppJl//4kxQDy3/8aA+cR54A0Jk47HuPCywVtXFo7PF8Xf7VDw/L+SuLNrPVc7ks//DHf27WMO5xzoheNTQGbJieJRWZXZHaW4zQIhc+ndOiZNhrOjA2orfQXBFUbuqb3mbW6B+AlBdWzagVMK+0MAGnes2RCPOqgmczmn327A1RZ9gT3uNmGyJJ2b4VOKd0vkfUeUP0dFveUpS3zTqfGLXJf9Z4izD7W3MlItkUU2MNvyJI013h6ebVQTEqB8zQtQBNDUu6faPcauna/h7oPlIaool+P6wLTlp73lYFjbhmSHL+eq2Xw6ZzwN0wpgLOZjjIb5CAVnH62aPO0TZ1KsR52UV++dRueU4AfuO6TYnZnYtG6h05EvCWczCsvGHyTBXQ+pgCRnoeucoSQVDthweVTPoWm39Gn41kUEl16dD74ecAtqYLe8GURZzpCbNx4GHj18agve19VRS3Wp6F92v4TijXG10Vm8EN4FdVKIx36HYZnlkQf8tGKl6dTanbcnXV+DaRAsv8VT8CkMnnlq8SWaazy5zpOvjpgLOKAG9PeEeqfI3sr/2I8XMtBu52RhEPmg6KlvljRc00us/YyIloVl0CGuU7rSeizml67DWB5rfn5XFKwd1GTVrnD58uXAysXSvWS82shylRMQGcldV2sw5sTJauLcz8u/fnha6hqurY26g39/ZUxJmV101ew2sKWAcximQmGTDJlKq8mqaL+sq83n4MvcVUupaq2h7cBc541PDMfqptDobbQKPtOyoqlrFBNJtvyr7XDlJ5HSN2+veuqcMEzdezGnXmdb9hp3WAdgMH+7mYO2REjER0zEWdZVZ9SjKARKpWdAP0vNoElJ5T7tZwHXVuYDLbS+2KKhaQ6oxCxBRAT5xBPTfKTE4UZ13FTzDTuH8F34kS6DJKwhz8iR5K78Tflrbt+KudpcDcneNhMupcsTvhSXXJ0QZk1hTqk9FkZHJ9mKeRvRf0Y6OR+8LSt3eUhBZK292vHe1F/QrNR6nu6y/clq9prpSXaq+mMnFCn91y3jnnjzxle1Z+ZcXBuj2yOu8MT9k4Vf7rStkGR7WyhoesqSORZ+q65Pl13DVlibb3ak4EPO856pmqbFc3/GC7VciL/S4FxL4B6IrkahWxNQ2bzwXXziHbfcmspHW/m10jC96Ash9NC/JshwMqM+if6Yrd8h30ynj8e/1HnAU3Mu1Od5x9oyoU4/avNG3c9DU5iAg0v75jBW0a00ctBvZFLxSpU3LibmdmmPoq4cn6G7Kmrx+W5fffPSyPX2G0mUY4DZx5WhPGxnrxbjnvPCJ/2zw+rdRX57WUaB0Qt4S7aTVNG39LemeLusSgjLm+K4DQG7S60SV6phFDuv9Oo6cA5/IvhBru2pVB0XuxYmUEz16UON9A8Ni3SHYxoybdh1FseaDUfRdo5SBK3y4KHFUN5GeOPFuacCSiJ6TyjuyFMPwYdk2ohsjzPniWxu350Jawk14gz+d69e9Omej5eP6qRZAxbAaj/P/tXkKL9F4EUIL//b8jhYV2+VkAavtQJgCTD/ZlMwGb5xb8Iel98ldzXkGT9RFxyCZTzH6jasdCy3Z6yzvE6D5ousaK0qYlnXXjJFVY+BwYZVvGZxGAipoy3z0uc2wgyl0ppO6AUNPM3jZ5RdEd77l3exCsADlIa47rQeQ+ToX5BbsEkkoT3ztnyIoCCaFgTJcVfVU2FBus6rN0jesLn2TEjgHsDHjmow/hCIn/m/VZMJYRec5kGMj29aRsQ2o0qdMsgQKDej44EnmeWGPrag4Fi3ybOibtherGmzPjODJPR9sKcMbjagpxATEC0f7nr/E6qxSUUVT5cl2+dOeVi0KN9aUeirJwdLsZAwIBuU3tsA2cUwDOqnuPANQu/RMRZJJVqlft+kS1dynVnGQZ28So0QJl1+71RbEuHvMLnncW5yFk9EnHFW7QCstBrEx3Nb96uO+1bF+eLsuffrwsa9CstpKtX46hpmTPNHCWMZTAMy3peVl+81aizV+rLPgZgLOoiJiq2ky1PcGQk5/AZLxXsIuC6XligGmf+gkj3+6JhbGpPOejz5LCGs5zbkVY4nA90FNjJxo5HvyTYIBh6plI5kZzpvOeIvYa7GgGBrZNpKpXVbW04XU15U4JegXqUj0Nb+pAoCNZJo3OPw8s6ZHhOgL+M8Znr7gDIPZriAmZoQoQR+9IASoGxHpyaE9k1Gkvs8dZ3BbZo7V/YmkjQKolODWY6o4yOF6NJuflcl4eHqxUVDDj+og0VY6Uq6xEwdHfDw9qwKtDgT5j8Mnr/LBcT+IKxR7qeFLpamK+kbVPUXb7mJ3BLjIcfRsCCsgrhth2K0DGZ5n5fd019PflonJJV81d5bQyzxOmq9qd4ltpxcqsbViTTsXYR0ws8UbYdVzwG4w2ORw79pzMWRwl8mOp6cbj/gFy2u3JY3BZKzuDdRi+mhBqsOXzzkPD+LM41LTNav2OW6LOgH9rXsqrXVflFyJSUU9FFl1X2kYRuXHg5uuJPINpIN9G2meHX2fQne/iCHNNWaO6H6fBs+3k8Zsz45iNrifkPuKboMASR6A5MxPO3CNEr8mrr+UpD5hRDZtYlK4Qaum2x0bLacbqWF87vwXA4iJBkdkAybAmBe60QwFz6wHZIU5oeZfOhnY7OQThmFVp3ASuya5lkK2FPrUQkY1VdXi9wuQEHfnargHIXEXu1Q1xWpbv35yXt6+fYRNNDPXpIqCZr53iIY8MAk/59XMzYsIMuZ1xwpr02GRvaq8fTsvv3j8srx7n+G2v3ef8fuqMs++46qXPB5tHnW+92zkKB2YNpX3nkde0UmRh0L/k+cQPDHveoH7t/O/OSt8zmH0ECKiBm9I0FfGcKbu7vYqqhNKtfOGra5teHxjxeMurVl+7yxvsHoBUGMzm5LZpx+aDVNdNoOP3e2KxD+n8zFFnmv8Q0GJ9PIAOBdG2I/i9UMujzn7FmvWmdZG75Wm8JcHn9ByoKxJmrKSpz0j9xV6JkavGYxlXhLudVUqKopTnOaJN++0BhGsV+hr/nZanL1SBtfG47A1tRh8Ug2odBcaYcRaaHUycyqbt8XvSr+wpcuHj3uY2Llk3cQZISnhj4lSET0Wdw7rn5Fx9yv3iPzzR5oHfkzsm/3TukGfs7ND5URudqwWFwvTlulyAgSWUGolN+zIQlOcyoyez9yuCa/BMVZ9tyaBqUGZtVuXnjmeBM/of0XFdLOyXBJx7rmq7aYZpdPGPILvKZou8NW2JzkadQRNQIzf0p0LZIOcBsmL6R3wTNhMV1Qyi9WaIFjy4YYN/Ja/aeWNNtYbTi3QX/09uP3qWHwF+7UgVNKo5rs3+tJXz5kEHwG4pFMaTUoOKr3cCEDYd05gNwFn0XDNo4oE0gGezBqaUR4G8Bpx7vY1rk5w1I42dFgbMVEX7nlFSunbqx0/X5cNnrUTtrhTNZxnmEx6aSVCppmx7fq7w9vevz8sP7x/KTvvCaj77I6uI87//pz9s1RnoBlD10q9HLeTLwEkNPI/Iv5b2fj8ZKIhpbUgfhbEfDT+vNB1g8obSpl5tCEHzTVtqSnfnqgJjMd7FknR2suzPMEVEnkecEQ3Y1YZ39kg1upT1lenZTJZFAzlGwCCE0slinZIBPOf1Lmh+xZ8DtpMIYhvUrAzPwfN6kiNDGvcQp2vrmhmNq+OxjbO93jHlZrsaqLXnCnrxugfEMLbNNF4fCGs2nbUrPVlmie3bqBzkTbwPJQx6eCdQyxXQs18cAnmJlO0OA6fkbOONZ9NUVwcCjujJn+tk2/VkIgT9O8Q/XRE23axV/3mUgRCV6biSRqNs2NV2yfzHPLXb2tQRpNXwNxVA3/f60duqbMP4Fu/r+K7mlrIdVn3geORRwwFVsXj2Sbz5RA1nipfS743RsZFhZ0eRXXUjoOPahFbDnH8NA9t4c8YinuDljMZHyevbgsMOulFkgzo7q7UabuTHW1+3qsyKAX1EGcFM3lYKom+NMMfxmlwwxd+AqDzrD0ojrotDOs5x7XbcITGgk2X7m6LIdn1Gy1iLYFOKhel4YQd0tndfLZTHNWt4DRa4Zdmgf31QI/Tsanako27fPJ6Wd68pY+8WDTTHcTTOHz8JcDZylRco2kjGEXXHzSAin8oE9+HWEMn++NvvHpfXr+5Hxzmqy9Mr4Pzv/ukP16p+qHrp84G9xFln3j1dd1tgAajUAHWS9qn4te1Jt3nxHToc0s0DAEM3KqjYWtVooTbkAYrwJlKX5AHMCePGv3uFwvxWiWxJ3fio+xFmyli9c1y41fEg3fafNgADfiQIU73+AlHnFaD1Oz7InfV8tq94WhkJqZxYA0C5wTDUMtYzwKJn3LnYTk+2aG2nf8KO8a/wuVe9Ls2n/0QAjWvhsPusDXf9m6rp9IgGvosk4H7cbAGsEBHuN7pPP0aNADcbTVe2KLRNQiq9SvZJU+SIOLe9tbEjgpCZszuDwYK1hCxQo8WuDbObuU0s2MC2VE3LXqH0PZUjoC3S1t0CNtkmsqesE7pxo58E2gyINAWekwlXx5mt5ow+G8mg5446y5JsGxEdcEb20uCVdbq2yoyNLu6Vrs0GSUnxyGCRgXPoTtevOOpcpwOI5blxAJ5n0ficEFut2nOA505HqmwiPQsHLO31mT1bYq0bHpJ9KBqG/6dnk0m38N+hqFeUdfz9Df3HV+2M8yLhKK/35dnWYTvRvK7BEffXoTHCyFO9K/RwZ52DDrUq23FSziRyJVtkNi8JnMP4uT8lBFXQfv/mfNdCVsRlH6mC9kc6A++JssVAEQHkK1kWFS8AnCna/Jv3X+/ZZlB3lapNwJm+rBogLxF1Fpld8ThkC+8LIKzP5fookzG/i0CLsd4ue2B5jVRXHRKV/z9THaHkZ3gGLh9qGlFe79HuUCKfbZZnNJ1UxzFzPZXqoZYO6xTTLbLbrxqM75DJzH0+sLGuXk04D9VAFwGvzoJwFzHGnYL0AdPWeCmf9Qo8+7xWDEI1EqknXwJB1qNf+AaT+v7oLmE5n+xXZj0mTl9zScgNpMqhcaQzm2K0cKpaQnoHdCu41QA+oo0ETOX8Mpw0bR7RadPGK2nZeA+zwHQQ7eJpusVrORViBNE9hJA/HsTznlTnCI5YALAzqJTt4AqZGVI2IhofGA3o/mY6H47U5cHd0FwocEMeJd9V5aePcFsKG4xWn5ntrjzjdbE933jEj7CPousq2UtsZYic08KIxqpauLA7V6YysCKR49phDdN3B8b5VObLzwSebwXO6/eF749kzsBgN621EUGWfRiJtn1FlZ31O2Qxz2mTstFmkhK3zs71Yyhm8jU7oFl9b3ZC2u78a05oZPALa1ddw68MOGfkNuCpdgNuCTluk9YWVXSNgGS6O9k7CSI43gPDWQChukSV0YqN1fZ7O8fcjBdWh64qC2T2utq23JpQc26F0Sm9aG2ao09myq0GoU90I1uAR+lUOWzKlMWfCTjzmCyECwCQrIoe+aRiYFRn6J4p2p++PC1//iCRZstUYDNNbbVNJoI9F/81q7HuwJkAzwi+jGQbFSH/2/ePyyOdba4aG5VN8ALPpBFn9FMx/m7z+OVRZzG+KpQbcccYPGc0tMia+9LAsnqWeF/7jCjwp1aBw6t7+qYzaIFl1Ogfrm+XmuTnjM2qRpcKjiYS1WAeNLx6Tg2uCuVHY/XvNlDnQI2LcJpQhIfWVRO3dDxGruveRobrOMPg+Kx2r6iiphGZhSyCYafd9nA39yyvQHpC5CbqpGFwAwCoT9uWKtp4Cgx7Wk7nfN9ECkVaCu/2kXRkRGDs3oigzxiM6zy4oJhVqz9bsTDVjavZelDN1TOporztGfmb39XvGrdDroiSbuqgB8gWm9fD4UwhOweNe48Rhc7PV9ugy1HnWMJP52AuNJ0FA9qWW3AhpwSNE2vgVNtgi6Rb1DtzDNQS/VBjQSuaGm+BhbRCd0UHxb05BM8DYckfz2zX8OyeDN6bw4zh/TWkbDdD1CuwMQ3hxOoFa341lqfVPaps1wGjLDr+ewhsHIk6U6cVw8gT7hDSmD3v7Ll+g4ozY5mdZ9hYzx113tu3sCf8cx6PiZzs9ea4TYC6FpjlCPLKFb59O48HzsE0MP71sm4PaO/RIPu+b1OizJYlRk5ndcRC2/hx+lCAfI5yYfsj6ebLhJO3240xUM0tcmXfiXfCIvVcn0SNCdbbNG7Lhmsafk5xbKw+ZEMXeOhtbxrOd29P96+g/eWy/PmjVNBWMtnN2zajlUCM3JdxY6NHXQ670Ps+S5jV0sq0tpd+eHNefnj38FxLWBjN8UeGEWcopYr98hLgWWNnhZltg2fefuFMs28URlp0nJgwc+mmHA0wNNihlm6cm4YbCNoQT0ij6RNxeR1sEeJq9BHnlla6XrUGuNpQ/VPmyXMVsQvETx/ZA2B4KTP4bTXVy5hpFz+XlD+jIX3jmagVoN2w0jAnnzWQ03EtuCrAWdoax9CNV2xBNR3LR7+TIwncbADFPe9pz0Pw7KPTqsjUI4uMMIwNCjh6aHuFjXn6U7kKnPkrqZYtDi4U/orAviWgWdpIctaZTQGlj9/eTGdfTEwNyZzn8j23LT9lxh4CmJth+GJi3gTf0sarqzPNRMrNaLrbrFMAXd8r7dVkwLdEnTflb0GozeizYYZRQXHm45wvFJYCZ1Xg2HNRHqUVtsM7kVT3StmuGW2NwE1uFIgeJ3UEPKObme5qk+pGN/9K1OgJs880eutGcunJhW13t0dmSLBakAOj3APDTGa3dHvPHxhCqNDdjnPhnmffptcwbBbwl0i1k4FOO6pghuBNnTBkCgB1tAm4wrb12JdHXaVqq8GytqzqFOuza3qg7FPaSGfSmeY3r1BktN7HLU8+PV2Xv3y6LB9RDMwaUxeHn/zmIkUqrak2tU8mIs8yrD478/F8Wn7//ry8fnWjt+4W4k68+yzAWfj1llSF9fVUqsMLKdtj4Kz7yF/FZqTxYBqYAi3ZtVQqzPhZrvIoAu4JRQJ7K7sj+6bOcTyKVEl4YKQicD8nAQfNS+jVoxe4nOp6Wd/zjIFleh6f2VTUCJ+K+ASG8/Tk9nW+nXJA6u2IWb3FjYXUZ+NX6GLI93uptjsbJgW0A7aLwDkMfcUjrRmZ1fb1VF64ycr1qc79HYN0FQVHnWOuvAdagYfRqigJaMg+yhyVfNtnlHLVHFWWUqxMxs3phC0l1Ws/vuqtJZPF+clQxaMSgdUKGPCzmLgaCpqGjHbhW0Ak2/myjNNs7zmP2XBvJF/M2J4O5luKWs+a/k5rNW/c3qJfUVk8ZWldBzplIpeCOO6DIYOCYStPYluNimzw8/YslsmgLP01GpObWzRpdIbuWdtVfTbspziA9WNqVqTF01LqSRSIrZwoH1oUOXPktXccBTaKi9FT9wLP1FctOCpzpr3elzOasIKOhkZnbbwpS7SNv0YHr+XBJ4M3Z8ZR5OMtah/xTUys3qFH52gauphGjdtXS41k3XMWC+Ml53Hr4BF1hnnGX9oBneBgNetUbY7ZbIiefv5ss6S8y7jEzl7jCLrLmh3YdJWVUz6dBlO72duxR2ofiHzzGmv9O3X17vVpefuKzuIeYr9DL9HY/vLxsvyEYmCRLXuVLt9Ogef1sGZExXaVbRBK6GkV3nWAdGcz3d0cU/YPEeoOL22malP/M7phJsUtbCW5jzUwocjsCmdm3DF+D9jUe+N9SqkB55Cabdf9eB4Qe9LnzJpwGY0gYmMbBzyPABfagAf5Pj4l7ahQ8dfIKMhODcLwYZwK5l69X3jEoyCJbz+LIsUoFubqBaBhlsAgnr57XGL3Qx7cVCv+hERJOm6ViWHUuTCnU0+5wT6TpprtDjEiW2qEPxCrVHW6IA6f/4bvRiPQPdk1Tcplcdia2dlJmTd4CAAaKVaMyeOxBxby2raRy6Dycrmel/OJ7mMW+sDY8PyCM87rCLfer92dDm93Q0pRMGq498S39HeRRPQMpUtbBnxcwGng3HaJL/cmzSLlwj3j0uogc9pSkhIXOLz104ao82eyn5aTpagPjhdpw1Z7oLCPYHNjjPTvUJ+kQHFiLyQTv8XmrwLnTR1ZVJ7rx7Qydjqn9YcNOCeLsnveGQoM726nbN8TONeMNqFH0zN7OyCh0VHgPMtgtQmtBjgH8jB/yI2B5TzT6Ow8wwyOkrcgYg4/cnAppL9nBs7g36g+nhM487CvdBGj2gyoBxKAs7ir+oOS7axzszduo58Q0PQCzBIGyKLgPUBGRg1sXbwrrrJcHkqm2LwsaBFnVzCFdTE8D6fl3SuKNtORt/n2jzIsjYuizP/y8aJn6rG/+xbFB+Fsh84Bnr8jLfgjZK3NqXWeiDr7bUTBErq3+e3r+9Hz6DrgvV3gvGkYhN5njI31wG+psj2SZm0hPFiFgMJnML6b8m2Gud/g2IcAF23nuwxuMzBlhitWaHZwB7a7Nh1xPMhvUYM40tzA3KuyjW7WrWl7N5zRNyXglQzkT6CLykoRpipEPZlsDQZ3O3teGm49O799fHOm4DnZgb4HnCn1Z5zjK/H8M8vpbpiRafyXAMqaSqWFr4T5XIVtdxra+ne8imXywWnPkzYPf8WUvu+BM85YR+eU9ekqh46cM6MV8hFZsAKDMSZWK2a2jq719EI4V3QhyR0NkyuN2jlgeU/WAu23TZGOcxo8t10YwbM5yUKlbYzJ5qlNmFzb0QpiVDjvnDbE8ju8292fCX5Jnsu65H3tvgCPxc/tkWcGz8N+duhjK1LMosIcU1lfEDf5OOvg2ZIZOyun945lkRGzc3hhgkzZAP33BM81fCf7XysYFFc3MjoiTZOvF50jXv7NAi/smzpeA0dtmL0zFvGtG4myB2oLOUn82x6fIUHXU30h2rLrO1uvejvIbKFjOH1ImAyMm+PYRYByTSByQrUt/3vofmf1pIgjvZ3ThVYyne6EloFnSCqIKxQ/s8ARObYx+rU7eo9jmmwLK6UGDV079f71eTnf+dqpTwqaUaG9M+dsqFiZKNtgP460dDDSg4Aqb90UpOc1XXyqNtHzt3S2eVaW7i3mC36/mart+63O6VbwnBnTIrf3LJA9kdRTMTMkbC96M8JHt8R+7kENbXwqUhDPP2sbe1L9YL8AACAASURBVKO2UdmD6zPO3lCW/dsEThMNajzEqOxGlNaZVjyMONYVUNxgRO+YwGMtUba1jeE0sCX0NCDkFIx4H9vxGngj4zDiug1pfiN4TumRVdnO+MQAWGU3S+Q149Fc9PVnf7CWHqik28dlcXfPWpG2tqeiA0fGto4+y/jaCiimtUgxosH0L+91gDFnIHC6tlbU7MblvNTYE/5fn5nh6YT94veRHyXAIfzXAJamfl1mhxg0kuUxXJ/ki1x+rhWakCN4f5XWXWo1oIKURBUvsxZ9kzZyOeLpIg4CNwbeH7ogfAhW+SpcK4b7nyv86XtAT0M7PPkiGpO7uyds/mFfuw3JA9UsqmE/RcW5fr9+t7Ov5C9nl7tVFk4ZjcPwoifcdpVt7IFZAFgkefdYDdw0DdC4vqx5W39H0N0RBitbom1oNTrEdceOG9hGs+Mo8vJonb/GyPMsCWxuB8AzvbsVRc5kHdPsyMYZvMN8FDwx7VYKUgBUAS0Hni3BVvhKS31l4aHtEWMACOo649EivonTUvinDb4V99Q0bksbbWnfh6PO1k+TI68fFr526t53NX+mc80/XZYvyqwyNFkDIh1uGQHR3dfyUXeEZ60b5BOvndccV94nHd22OVccJMvy++8elje/kLPNoN4aOP8vf0h5raofbgXOGTiRviuKcLRQ2+/6SI0Hk/y7VZV12RrKZwAFKzvFfbBpJDJT68PKt5b+4aJAYqj3R59PXNafxiTnPkagoRp15inpGMDQ3Kae7T4iu5s5k4ByF9rk/kIHRnsSDHSmnObvKvzG8fi+Eh9Gkw3VYkiDCa/4c0M29FzXBF2Vlr0TyQGc0MBob+DuX1tbvIeoNM5AG/FaRbYoRvFIc9yg2nQD+I0HNa1Z74G2c/yc6txYHr+PnVjSa1PYXr7Lhmjp4PKUL/IFdcDbTJ1N7Tyknpfia5kkgU14LkbpsYPb+SrsC9/+ak0Th9VaCuVr2s6tK8+4zdGcug0idA4wyyrTKtwZs0HW6IDkffTV7t5rZ9Hkeg5xKOhepirbFZHszKq4R9N9kAhMk8GVjRPGVNVbo6Zn9FnaV3EA68dUsAxSrf2e98CZeT2xcra8+cxT3RVV232DVveKPNdAozibQJcjBjPPaxY8F9d3xV9lS7S9WaODCXm383berI7lVwic52jqVvEgmvXANZP+zE5Ohj03cGYWt+3dsqhErpMmpLoocrEmHKeNo+TFduK5hW2OkKM76yxK2kA924SJgrH7nfXqSs+SXbEw5+mfHVs759w0/OPDsnz3Wu9qLuq9irrae+aLguZPfO8ZxhMlfmuFp+2dIyasfU9jW3I0nql9spuy3azL96+X5Tccbb4jUfeIXvh+nar9j3+4ZgfRZvTDjLHRj1FYPAPPt1xPBfAY1zM12ANPwVBEcEbAqouUZQijs2Tnzon3wLmdrbBAEISeN2IhzsKEAGQy8Oym0C2Bnw6OdlQiS0PDM/tiIwXcbx/QnAseecdZEu3jm3oIZCeGepygGOLHN+ru9VRhzqs56fdb6dujfeBEZOd1aaCkAT/vbPE8u1oSrIfn2ySzAtkWXbuIRrp/RQfmEVnbXhpxFh5V0OZTiLMMCJUN7GF111M5Hcn9ije8B46+H5m/XxUHlu1qqrVysT1o4DE5igHiJptm2+5s/TXgrOPsUrVblD/dw91d6G6lR7rS9qLrP449RpyVOauAdqQ70h04eHhKr4aGZ3RXJq5ujjoXB7B+TPVhmsLeJrkCziMrZwDCBTgn3PSLKhTWJOBNKduzwBlkm1UnVbDqGHLKeDUZh329AR9mxlLk5aEBfjAjvmDLHn5knq7H86dTUBNGHu92ngV+FUIIIHdXU6kNyYCVdCO+d+VHvQqJwPrwGGGUqxKHfU0APpO7cr1yq7TdHGUt8GOsr/bMESeaLxL2cF6Wd6+o4vN9K2iTk4CKgXEFbTaq2squ6G2LA/vHCw4NiBxeJGmrvE9S4NzkM6LbFOT4m+/JGXHfImuV/bH3zDriTMB5IBxnZGbV2FgP8Na7nQOHrYzkvkeA9BWo1scMS+i6gwZknxsw9SmkYGD37wzdrA6BjpsFlL8+yICzWegrEuYOgVyz98KwAQGPoTJHxh5j+e9HBnLcSvROrGjuNyw/j3UYoPlQFitdfZnPrKXTZpTSYyCUfC/t7GzgwVCa36/sOFIUV65PtrEeEFV2tOt6d3cYU9SJK3F7fo5XVPn0bgd+fdo2d+UXKzALvsKeY0eEMlx0JnTnmm3xReHD1ueMb0foThdb0rKCkEYYOQPOEWfpXPqWAlvmbNOzk21N5Fn2bjuZUNmEM3KgjzpTlz2DsZ1xOS+nM/K3oBzlX5NTyRVj3d5UpwUoIOlfYW+4jWoFWhQ1V4NQ3T5w/DWSDdGvJWtSlDrJc9VxZj3MOIKHa1wcwPqx/ZTtw8DZCfl11Fklr8nbRFO/RDhssMQ1bBcXvsowrlPJBy0ymntsZnN7pTbZU9l49XLOJPpgXjONzs4zzO8oeSfJNP14jb/iZKa74Rcq2+alwTOAWDumpHNxRcP47mSNPcN8aIXC/GEg1YkHyGFRZzUa2l3xzdDtC4UhXdvVHNGgihXvhX5xxvvsjkZKOMljKgT2+pFuDDkgTw7QRHikVdBmceTNPac/27yiPahawT7WX4aE8FZf/lBZTBTkJ/X2/s1p+f7tw13penA5Vq/lEWfskhsMkBljI1HJwyrbMrQ9Bs4XHinNveHY/rJImq8YrGDOzhHAYEYX3ovvGTwMcdduCnzfve6L+qkBiQgaNpU8r+ZvByJwHrMfkN8m7U1HCx/PdGeQZxjPRybBUhntO5DuDGTbf8geZfxwWp6W60JewGhJj7gi+/zZq2xjYoH1FJc0MBoisy1JdsSzfpoOwXB/vbBj6MeVl/GcnFmi1Ct5nIzClo4tYJeqNAqD8dVVrH28Re2uouoyBVpf0ucavHrwvOIFrQ2ArUzrKco8Txfv+CY4/Gm2pNRajc2H5Xp96ugjRctommd2DrBRcKLjDu2QeqOm/MZyRumJc2D0GVLMkbK9KY0C2qvandKmFwp0ZiIz7yzJXOffvMtbwN7WgwupNOjFRkqQf35+bFCg+Ip2MBt59pyeysUBkfjjPdEPRrlBd2UybkafpcMvLnz+2HahsCxxr0WRId3VO+X0ld+zJmsnU7b7e09ntMPcs+CZfQO47ZxwyKPe4VF0V1xjG0jZEu2HPvcaBrVBwbkG51LoEqofJW99AeefnCVBt4aT3WGvbfFylHUVsD05DAPwXsuIR9rZCDZI7Cv5wJm/+nd3oKo+FFH6/DwfyTvTlaoXPiIotYNChW2kIYMgKudxDzRaM/GP+6NZrVWVh5pLBO4eF400b6RJ1mdbepJk6odPl+XHT7hmMNoC2kx3fLNfRdHvEgiRBdLvkysL22wThB5GXN4nO+CZ7m3+7S/o3ua4cGPgjLUKvDajG2aMjTiwUXEk6b+yATKx1N6jKBdtVEQP8TvzmJ7FxCZEFJRaxHve+bS6WscjQff7Jnj2fG/DdCe2VqmwOs7OC7aOFllUXI3dSJWMkhiK/TsBnL0xtgWcuW0fSYdR7Gmvg6V2ABkAZqS4VDtzuRbkTb/75TA+UwOyxktreWegJBJQbnPoNIvfMzAaiGfkJFHBFBykWMqoWiGpPkrZVtFOIjFgdCC60/6ULjMYC6KWjkdjpgboISna1+VyIQ9tXBVN4UYWhaNde7/xsN+HK/kQvK7e0MASsAgL+4YcYI/nh4UEn2oU00KylQhMk2vGFWjjaWCwfo81Bh1KpATpreVAa9s7Q7Iq29KcywrQV3lpOr2nCat+YL1u7UiqeFmizT5kr1dVeQwv4FlogkrcVUDbnUlTqqa0Gygav86bVkjS6IzuytqeyaJKZf2u97SZMKvhD9Kmt457ZGed2RfkGu8cXhuFwkCPbJ2/rrPOypdhd28cqlgv9S3IrrjG1umhUGf1jmtbNSe/Bh2WLeKtTbu5I7svj2TE11uff3Jm+qvW91V4OqC966airOMxHuwrGwDao37k+JPols6ZH4AzEnZxb7rXXPLoUBMOFwVRZ7EJpTBoZ5qEDEFgZl9AVHr1Y4d2d1dMVpWUzuLNo6Ro37va88dPF752SvaIp7AnCwIXMDZ7xvBqPJgvXcr3eKf4dezbLossH/my9ZEeKdrMZ5sn1mR+V7/cG3mqtu8vPV9V2x63AGdUjMvoWjvvjI0Uibfe2L54kWc4MqQZtPmrcN1nxtYwXh2PixBo6dx4dmgkdhgDFu46UcbPBl6ljEbWgutQbd1UuGXj4nbVGGcQc0OhsCgCLDvXg0w8pEK827oe/fZB05UlKOC6X/fR/G7ZuACPXU8Dfw2MdsEcGh3tBgVirzd72k/3WOQXL0y1Z32kRU6xPzSSiUqaCaHaR+sxCu/JE0Pgbd/3xxuwr9gh1WpSOe3Qot0409yoJ4/x7PyxCTd+y8oA0IzntkP+EyLQzTmjkXiLwDdk2ipvyyg25X/4ErywJ9Zl/wWhorOWK0T6KLRFyNVpgdFyM0nKffPZNDpbcp7b/EZSI7SOnDvA2hd1QmIKDOmRfIH13qOdfZ/IgUwWVNqb1Wcr1Vld+BSbbFS6Tj2DbY3EfmkP8ZIpEWKmCD95iRRqCnCLz1uaZYWax5/ZN9zansGd9rPRJh7dEQA9scYdBfYntSLY3Ct+YM8AnmcdBMlyf23gmYY4R1M3qYOAdho8P3eVbQU3dvWhd8Ca3mx6v7cFutw0kzCHaKjGgKgUqpKtrgz9PUaeifJUL+sEJ66nv6/JEUwWAuaVH6qgTaD54aHy9PM8Q46AL18INF+lgvYK8SIJrWWVGWzQCHNbkUaQrhmogpRf1/Zds7IOgOeBl+fhfFp+//5hefWqthbPQ93nbWU74oy+gpCc0Q2cPnr4bMDL3u2M6cUgi32eyEUGMX4NHK+ZQdKB4H7BSrTTDiyC6AfomvOAQSGEC3VKcYXOe2d2bs6w8VP/N2zkmaXMhg1yNWO896nh82ggWzQtwn5+IdwHmEwvnfGNUWfuOUaDVd53jsKWJdkxQ1GGSxr1TJrqICejmZMbKa/Ge2u+xXx9ZNPPwf/uZSacEx53OcxlqcFm2u+un0/L7hPW4QTDWDBWdlYwcI4aY60shKXa3qHeOgcL0psVkPB3e5lcB8GzcDf+qxTK7nWOekGn1a3Pju4QJ+F5OVN6OvcbM1ikUVs7S4PTEe7RQPsfycDVsg8enNoLCS/dYvPPgOeZNPRsadbTH4DnEnAOPWxksfCeyaytzcwXqbx+j5+aYS686nK25od2BDhjq+YqdjyG2qS6922ZSjPz3PQMwPnoPN1Yv0bgPEfTxEAsrUV7aG/LZHbQc++ykPXc5cCZxHfBI28Bj7Tp9BjNudc84bAhkJUXM35QKKyH7/0CdDYFZ6HvbMzrdaEK2nS38OMd72qmUT9drsu/fHhaPj+5zAJvtMHRr7o9in2hOY6XNURAHzGt+D1n75iMty/L3FvaJwPg/P71w/Kbd7fgwvIwX+zBGnBODJiR8ZMaAMmdbPUZtStn/DvSf0U7rbdwLDYAQDAaE4HFVsJfeRMPB++WBWqcretBAkZcGbkZ4w4hy7Uw0rkHzjAR2mZq6L0H2HlhrMp4BFC0O5f31nATOLv9y88lcXCbp3aEfUhqn2QahIGA1/UM0MUezW857+zXgoeZAWc3tDjKPTlu0WnGco5oRvz8s74f5QWk63v8hXRqHjflj5v4TZe3p6k4LHDGudufq+VQ5waKj7QhCXDGdd0q3CnNO4pz3yS+E55EerE7j+0cDYiq+Qzkfqx0JprObXAtbv6dos8t95n+FuZHMRVkxOhObGAyzefIvR5VGdrm3a7M2tp7HekV5DtxlEpN72jo9iP2FtYrsrhF+0Ua7/EzxuHEp61zKoMGumdPZnfbIxBrTx7syzVpYS9bZbi+xYVfj1P3ZkTkWgF3NJ4GhB3VceY/IXr/fL/rtq+1euZw2GAhSkabP1ohLqC9Zc2/PwKejzBYbVKrMc7h7ShBkynPjuMWL9TBoP6xhay/NUdT1+40WpR3AVxHI4zBir3n6zNt/ft3TPNGxQnslVbaxuTFEpUSm/s/3p4Q7NyIaFiaHLk4Vtnf0bnY9VShq94OVo+uQ9H5UlHtnNPy3euFKz3f84dAM93V/PGLjqyZ75Za7XFENJgvVCg0q4GiBE7nO7zfuTbz3X3SAWfhh4fTdfmb7x6Wh8f+7Hqtx6/nqRpwZithbREW9b8ZGXuGxpgszw+epQjBuscIMnnqatXjTC4xoaWWuvMhFn2MXLoqCLVTX8NhITNoXQpLBM5CYPr/Pu8ZFXCbUdwXCnPdbIq57rkJ4Oyp66ONHdVjmi2iWPqQN8Y9cPap3mwDJqHwKLqHopznVBP0GY/auuPLCJ5ZIQSHi/9s1TU+aCAWQhMArj+o4lcIg8jcSkwodTxS0TCEsomJ+/z3PqVb2ozDpFTh81lAJXSsrxsgerAVEfPRYA9iqd2nJzkTzc+fm3PIFyrxZ8K9wj3RmeXLk40P62Fj4jR0aRPp4TkddZ64F91IiXWQ8+SnkwJt/h5RWfEICIUHP4HHxvKT8sNQ3Ax051uq9a5ajaUl0XOcizanA93JqZW3Zc/44x+Yb/MRwEnIQ9WK47w3HIsJL8pZNF57dubJOQ48uqfiPC+h6THdBrqnumWT52Z0V77na4p/2M+EXbZO+Xb7g/eY8udAhq2Bc5tRBoTHwJnWoe870ubrizqL8m5cX2UandkR4Dywl/b2xJE84Vmc22emDZDerkXsZnLjRjpK3l1a3vDAPE3BK8c63QPC4Fjv3DyI0TcHaEenWHGKzdLs5NZjy+JodkGr1TIHnFfygyt56w/d1UyFwlpmshSmdHKOZB/Tj57he0s1CtM13INxPpKVUIJA3Xdv7h9pJvD/46fL8uHTelQo9OpLr+Ep1F6CcdZsrS6W0AHvniy53dine0eU0NNylw+hm9QE/u7Nw/Kb9xPK79iWevG39s84GxPnoZQqCWZS3NazfomUbWi3dW+Z/dGpW+UlGIkorODBDYx2ta1XqGNT3wSk2ozhDaMXxqwtk2fp9RnMkRPDC2nIT5JkEejcgDOHIH1Ed/+5Rf41Emap6IWoswdbcdVviTpTW8EROizAMDLb2hwzYeYMXZvnrsga5mTwGAQZuQptfXvyjKeSMIFfC4AzAGcrnBeEQnNcJ3wIn0IGbgaAx1HDjibEofprzWwv+oCYAkNc3SQIkFpeGwjC/+p0cvVEYSxINXN5F8A03V8Jg+/bnbJOkRQoXma0gEziYeh1WRirvrzfV1/BXSCH9s3YOePedn8JpcHRFKs6wZxf3QncwVnpUa2NKg5KnquOM9PCM/ospXtlMWA/rlRvX2XbinMNZCDG3xcLU77aIII8n3DeDuG+LvAMdxF2dpVh3KofySmeWF/r6SBim3vND2wDIVfB85F5hg31qwLPvQopG/AV8BzVx16ad7lzfdACE6gFojpPNKLqRavRstbCrdSpaIoqC8VxWlalTpjlm/N4ZxmjrIvdM2ybOJPG62oYMd7iIXvh7atlefN43zuFaW4/fb4sHz5e+cx2kwUin2FjuQQaFslWsyRUybZ5Bpsda4sQQGegpqbkth1qOqWzmDY47npdXj2clt+9f1weH2c58+t7vh5xhg69wQCZMTZ6UsnKrsCJxc8qhM24I1eiu6AQgkUDMXB0QbyEAI3w/AAEpCMAEnHTkmJEkizqwz8+2sebw66KaRztPZX4fSv6H8eE8XtnAOvLAzYIppS96tvzJMhSlUBPEyw0Hvcgtr3/d6vvFi07PqkZ8IxewJUztGT+Kg5zdJzB3vdXTwRZ2Z5p/Nt3217ox9OnTHdOpIHbJM4H7+w6sZQB5Lm22q0iNcbSIqS8T5XwOR0ZCjuV0MwA2Te2ag24WwRWAclogZLPqwAupX3gAxmed9F7IdKLoRELNVo69eiBc04CeVjlT4U/WYY40GyOmEyc4+Hw3UzNhch6gyYrykSnWos6s+7KWq0u/Or9/qzzMeDsDN/BOFrk2XOKml5bgHsPBZQpvP1gDTC2sVPGyiFj/iiym2Ww2oRWRJl7DfTAzhs4YGcINTvPZFmP+CaeiY2GzczR1TUzIOnWeOOWCaoYorUTYc8NnKmTdZv9ZHhcCp7N3k1kOMD2kSMSkGew5/C3B5GwX6HHGWT6oSoB/fWJ3laUZLt29Ond44mvnbol8/AIP/7E106hgnbvtpfAhm816PVOLMuE+XHHPGJHwybRYwF4D22v+DXlviFEruwTavH7N+fl+7c3Vhg+QuQXeOcXApxli44Aw3NU2Y4AdGSwKzbtbOfOAFVPz8qgi8Zmnv3eL3F4RyJbV3WsZcztgLO25OcV+Wcv6hy2bHesgugwcwwk8QV0SsCMZkdM0Jo8h349xEHQCwjIC6Rsd9RxnlMf5VrRg/f0CE7s774Vf0aB5CR3h78QGx5dB9V17a5J2h9SMh+iwFNzsHTRSa9aGs09TPRymT6H/Yy5m2fzitTrXpKL82wNXOn6Ki7cFQBtlkragS1XLbrxeouO8xid8mh/R+fDGmz213s1F7ZPVeNCWjwGKC7c/zyInDI5eh7btjsbJ/t5i0SM55pau3Yam89tt1Rs33PG6bY2/CUoICtNcxULrjUoGF34ht6VpNiJOgiQU874Gu7AhFD8UXXLJs9t035/g1WvqEr7meh8/WgDz911UFNR50b8EQ3X4NkJta0CYy9h1SfLUTHaej128Lzzrwo8YxNDoiRIb56wGwJvfx8dJe9+y8efmCWB9XQAOLM83ykREGXd3vNHZt5HJgMS7ZCpA54dcPbVdiRXqkoOb7N1UecrbF7ReggfURo5fpB5KENsdgwyxbpPob/UuOBI851BM43z89Nl+cvHy/KFTmWNflxEOWIPmyUi0C7DLCyVqG09gmZp9cPt31nP3ZWno2Hu+dnePNL1U/dPgz+yByrv1FO10dpA2Ved57dGnTPwjPjQ/oSzLUwGvtzp3ClY3ZMwJH3UjAtTqaDjKKMrbkTtUAn71BAJCGTXbsLRwpYNyR6xrmySt2M6QOJjbpJm6oUInat4UOQbtwkEdNx8/jk8UzZaYaP5895OUXhQYG26DrOos9VvcsZ3d9DVbHwhIE6OGthL7lG+NWV7Ezz3uFQBHe7j7q8ukyl5qvS8a+dOu+gn1APe9a0giRjA7iSpTFRQwi7UdoymXSP62NRVbx+1a47aWebRHex+f9nZHTW+xYvtHKx6/ZllFlweltNZNAz2jd+y+MyTGHzEe1jfwz7Psleo4fPyqHc8U+skWSR1i+52pt8vy2V5OD8u1+sXHosdq7rSvqczWbI/cZVdKpMOR51FKPmUOPqbAC1Xwz5fOq87P21ZMQr3eY7bpkxHN5NZCqL9cWc+jyZjglJng+csNKvi2Sxle/huomh+CVHnoazfVQKNg/qpy8KIDOwt7q1bLAQIe4tJU5m18T47xNXqsWvRMJ7Wf8bj97zb2Uu9PRugP+xU5VCXopJZpFudTqyvbaSZCbm+54CeH1jyJvZ9FfWwINqj/vb3Xxt4nqNnWIgDpOhB67qBCJyZTV6gHh9F06QWiiy+RY19mhacpSHa7OsJNG01PLk2pBLJD6pT6m9j5BRlTHp11lmaurBOYpey2Oj6PMlEPkKiyk383Nflzavz8pZA85QSObC44ZUvT1JB++nSp7RHW7wngKZoM2F8g+0troNCNKB6MaFuDV6yVyH+hns9QwZqVITcna29QrT+4c1pef+G7m2+nXZfQwtzEWeMOFEGM/rhVvCcGb23gueODUMxL5IRAMiyOfMiOIgiGg6B8eiZxa5wkR5n6IZQHe6Q5bTIkSJHyjZEn3JsNIx4DAk3Z/y9+gy1pZ5hM3RN9LWIjE5etkFh8HtwXmjxJ0u3cY16EZCBLFt/m9PxSXXgecPwQA9nLlYhoKelAq9EaCcveoDenhWQF2fbX8sChQjFJg3TQKmqNgFpdCWf+SucurM1Gs1sT1OqUz/hyFrgP3g/OUqpFTO9eJFzPO0oNrfDA25l7MO26pIQ8F3mhAFDSfuiYqUomTOQdTCtqrkwGZ9iturkGvXzKeLcscL0LfA4FXUGk4uroI+Eq8fBllyzUrTKJvjB+/1lno2d4t7rjkZDbuiHsgSNc4IvqAk1jUBXdpGtVdCI6bsDgTll94SGp2RworVn9NktKdvrceKOmLX1vA+e18TejDqDrc0dsnGvtBMf8TrEhHw3f1QHOC2fSGH/fN9HcoqPMFh9UjaHeazrB/YMV1SNNvIElX814Nn2y8TkVSzv+WZevsq21OrggNCq1pZymf5j6c6mUhoX8g0VLkI8RwkUnWxvGWhGuvg5FgrTZOXM5tIImOmr07K8fjgtb1+TzbJ/Q8Ls2LeeRwXtz1pB2291YAiYOWaa2Y0eZpioDlfFH81FF0Trx9Keb3aifka3qjAg7ouTVtweW7Ln1cOy/O49RZtv9Kw95yLc2NZ8xNlbtzcYINUUt/X8xinbogYqplq6s1ZdjQyJrAc8S6Ca+EMdcv1o9EXvuBNDuB6dQQSpXVivJsCq7XYaWq1ty7BUGWLen9mUbegEi0zNpEsOGNZo6gRApD/TCfP0Z20UrPCrnDoK9NvseBaYyaKM1vJ4BXjt06cxQjImnTVbw111VErZbrQYe/G8NO2NRuu3G1OUvm2xKnsBSilbN/5uVbCiFQvrvgunadhJgI3i4tLp2tlzrhGshUv5twqU3d6D4gAdpAf0I3OQK6sAouV7fYJfkwrTcqWVDHwokabBs1sPG1lEwGHNXfq7j+n7rru95wy+jubWjqS0Y86+voPf2lwoDLKtIJLbPkArrY+1YF4LTC8bSjoxjGlKBicdVMFz2s9E5+tHBwjrmVO2mS1WxcL2wfO9CoXVMb5ZQwAAIABJREFUcGbczwXGzJjpKwbPNNy9tMleinjpNvDy1ojblO1BsmJcR8hb2vMHH5qZ/qqLAUm3hrIXRc5k3d47s1PnOfuxew+pGFMOT7UjPc3R7DXnDE+GkfoIiaYa4+yvZHb150WMDn7wbFxgVwhzPp4XjoBSdug9fygi/uHjZfn4uT+THbPnnBo2P3zL7sM585YNYHmovnCYrSGyAXsbrEXwXXLjLr+ObcTRPvntu/Py/s2vBzSzjL1cln/44z83E+nf/eMfdklnjBZoMaH/JWoztvh3ePnlqmx7A563vioBH6lFBFrS3iQaje+758K1VTap3rblj0tspe95LyAiSj7SZ2NRk92MUo7uQdiEStmDtfA60IARJqLeSBr70aU0EJ8ao/IhGJLGEr2tnFALVObCaDyeEBljUONBjva50vPPHXX21kxisJuKSXhtT6gHvbHxeJdU2z0nayCrOwTIGJslbvVXL7Vq0uMhROBMac3IHumcOVFJe/5y9PMncHHiqkmydSV4v5/36OrjukIXzQiA59fdj4zkaQHUApjlWEQ7xzG0JUvgGQLD/4uTXm4zWidNhHPz9mev9MwhsUMMGWJH+OAQFI+IbMPw++R5Z+mlHUZJHaEDRZMZlMOpJQsyo7/W7dbT/dJ+Jjpf64oBVNoAz9BdcR4iN3OqyTtBI+ifI7lhEee6VbG/NZMn6uBG9oAY+MNduT2Go2HRiTU2xXeAbnVaYJrgqGeIOkNUHCQtq8o68j/EK0demqep9nJk/fQdb/fEZkBeb58e6GqTFKMyBbKDVElrWrdvyBewVavipshzV8lT76yPJ9TWV1TpDRedAQ97Xe9qJvR8xx+yvX/6cll++tiuEET3nr+wtul6ZkzhX4CuVn0sNo+uWCgaSh/bGsM0uJGJ4j55fV6W3//wcPeiay+9rMdStZ2tFnXPjG74+aLOI+7opb039HEOujPwlQ7+6jhLRXUrB2MkRpq7alub978mITh3TYzLDF0B+HZvqxbvUeBsWFPHORN1DmY0t5CeGd3g3giijDa9BJazknTTAGht45VfeKN2xcNgGI3vdqZ3fGzR63rPGbeee+lALSRKZlDgKAB0LapWauS5zSjn2zXtIQUDUOrWww+kSU0Gf13EWxWkS5/3ra72uzbb3THI/bYx9anfItijw6rjMeu7r9ad8aF95s/0K3P59fBp8T3/eOEGDpNJNScPUmS9Ee7xBu52VhM9pLT3y7BmiFyd92s5mjtHuC2y7/aCf8EpX/SV0wCbraXMm9zQXwxUs6JWZwFQmRZfqQJ0n0HejhMMLPCBovlrTNkWI3YAA6fAs2YTjEAPGa3ZWeeNImHg9XtEnmvgRveyyqTDduIRdDdjHJly21CiG1/NYU+TAsHQcB3UiCsvzM4zzAO2wF7K8jHKHH9rjqaBdge6BaghmZaBWCaz26vPHnUONWi8NmzJey1y6rVhq6jSu6CpeOT0T2AE7FnWWcpvETgTSLUbZpxKpwAzRT8pK3TrOMv0GHdeIAciRZk/aKQ5k4d9TDwkSGMtVP7SGebunHOINNN3Wha02S0hfVuAc7ArVgIxWnsm0Z1N10/ebPXTsvz+u4fl9eOBNX/uBXjm9m4DzgMhWZWbLxV1lmHtLdYYPEcjfhiFw8nQhCG9Y4jb89DB4xq3oFW68fx0eg0Yt4Y8uF8nPKoPEO+HitURQGfwCsvu5wiDfY/qW/yLd0Grfp4NmKwURheVFuICGFlV5oAM4hJk44bDY5+XxrPqQO2GlYb+c15bgybfI95pkcHMLdm0h4/UWr+8gCKM4SXmwmEh0uh0ULv2SD/seAUaTavhr5xGncNjTf1oEFAXDIr00ZE4B0CP3wPw2RlyJpE+5Wui2VDQkRCk8QB9ToeyJR1bnGaosCC3Hgt/ynOSXrWTkREWvS4H+hNm7W7njF/6dC0oXe/0i6sQnVuSd+4rn0tkvRkouMdaGIK/YptcaVBQXo0fGw+nMqU92LUaZcNml0nDddrnLVd1WtrPROf+UXFZiJm0mtIscKZ2NgIxLVLteyqkbD+3VZ+Q3wzqXT6TseO/h8Dz0ajzbJBrBrC6ec+91nNTeqaxTlwZxQQvZ8t1lLy7S3/DA3M0DR0dYDJsmUyaG4ndNnyJLRbHYGNhharOOrMZfHYgjp71tm/MkyotB9OObDp1SKtTXApRNgK0K6qE2LxeJJpUR5EtRoXAXtNdzU0AlIZwy0M07k9fCDQ3BwgD58Qh4Nlkte6xwnacg4GM9qa0BxrlTAiAbXP0tpELeAQUo497ZCMfoZd3r5flN+8eD2ej3kLzl373tlRtjC6rdFocedXQyJu7ppFOkdmpuVWUZut3oyE/iqIAJKMjfk95y1rVIxcAZj7yvKlvwk6yMWkn5oFz0THZNxk1XFQMwIEqGXp0opPwNmqEZH5OU0ZrsqDZilF/MO4xfbXFuxVmGYSUedd2c1r0h01H3BE/F9BT4aWcQ1egaQc8z3clVNkFZyYARZC2AlOdm6JFrnYItPraXQvlKYFxeb+FGN9UjEsVnApq7/CJbZioUaWJxUe7phr89VRt62kasXO+hAnAUFuPt1c6kooMBYEK5XLumQq8AcqaPodRoTIyJWuy6DW7EyfKtMAZVORg7bwsgoYzp0tBXrdhqlGkHzQRp0gZi+K8JSN5mXWbRZuHOzDRPVNyKDRco/s2saqZVCmGmhgAHgVwplFlbeKsfTrqlf2mzpHB8ZsGnNdW2xbgZofcnUKI+5HBtugqPQvcnzxyBN15ZVrt9SBi26dDJ2Wdgb3x5kyjs06CaJ2tsUWVYi/23MGlSH0RlUF6MBzMP5h2KzvoAEbfHEoPyE35+SQyO8LR7nzxglVsDFgaMywEPSXYWewcVCyTCtotbTxmCNL3DLbVcUugmapoz9tYlZUaP/P5y4UjzV+oyrX+sCxM0ggIG3sxuVrzaIC7gyfmODd7Xra0v8dZybgaLFPSn1tPmai3hRoDIH+zNUsR/R/enZnev8af2yPO0J83GCDHwbOsbkxVFYOiCnYyDsnfHYFnDz1iRMxSVj1u87uhWZ3GX0NWM8u3uXVIWGAGsuE08hCuphoxbxQiPPOBIZ+1EcHOjIGctgfB0iX3hiGhqnlYJsnOQfEioREyCw9XDqdxUPXGg7s/Bc5gGL/2KI4cqknPdLwGzxmjyYaVdUaRCQyo3Qvc8TS0lxsM1tl2j2UuyJsZCMZnICXYjPiW+Rg6OdYNUE3LV4WFhWjAuVcxvq/G0+ohd23Irxo51YHRu1L0Sr/tzoBrNkPY6PKo5n8Ae+h+9dfADZV28sWMyunIMmBWrHlM8RqIcKGGI6t59C0nQRaMrp+SM84tVdvzD/+OYmGFjTQFnEXYdz+wrcpb9gbdlcvEWv2OZOiN5gU6se5TwxF3c6Ztbjn/MuAsKRapgWlGnTq72vwLUeev6m5n7Hzd/2VmcQ8eAc6bm20wCFPwc4OcA3meczbenGl0yOD1eRzJiK+3fuzJaeAnquHQz14UOco606GHehu/xOugOq4FepBKeeWCrMh6aZpQ2uttCXEvH/mRwJCv8AlnnOjkc1K1mVK2SbW+eaS7munKxmN9Hxvvlc/r//jpunwOTGNOxEQm+pTtlG3CWWUbW2buxWNbOn2rqK3vdOL8QoaWv10FPYzsSQi1NlqqVk7A2W64OULAr/id5wHOA2VQNfyOA2fdoomSF5ld2SRj4ByBMk+zO0MoUmFl84bzoBAeANEtfVgKYZxDZb8ScFbUwwABQEUZjVJT1iBFKNJ8f+7MZrz6ZyBcRtTEdgIdZmRTHCdYCXvGMKZPd3fA2Y+JlYYqaykY5lKHcIVQ2Iw4V0mP4/c4T1nzCi/lO30TPGPCqpjQSwY8K3IkP2vuBZ60wnuDPYz+ZGmf1SNnkTEin8+cVDxe7YN2rzP1d+6iy+C9kD7MTuVWoMxHqUF+zER4rN1ozH34lH0Fv0ZPf50DnFjYp5oCFfd7+9vTQPe8UrFdT0XPkEkgV3DIOPusDoCRlJMS/tq3O9u6drIuqcquGN7KInW8hGJ4fNVeuFIssg4/KzPowJotUPPYeYcBhGRVNvi5c/XULVmeZTzNbNfk2aruGu3JatQ5XeP9hbduI3AeqGIFwjlR+iiym5HTqy55QNbeAFQngU1cZOLyXnc70/hq4EbGLiw+wzCORvcEzwfAV40OnosL551nG71hMx0lb0VXHn1mxnew6mNyDfeAM9rPruo8Or/sPQ6QmgWJJ9qekWAldlF/owusCNieQr/5/WbAmTet6iDnbTcHrRM+9PWbh2V5Q9dOVZXPMxGOrp368eMaNPvmrwQAAk+AvzLb2OQV0ra9ftbffeQZffVdrO0Zbyt341nxKzr0HfcRZ7JB6fqpV3cuvvZMy1Zq5nlStQfaekL/31BlW1Y2AwybxlZHnjF4NhHhwWXQm+To4minphXTpeYAS2JOu6CIA94wZtOISWn5Wm6mv6ze39m6Hn8TWGLYYvE8kM6rK1dEHa/53pnOMLct8GzQTTuPY1jdaahtr8aqUeO40h4s957RfpAc7Twg7E2xReMhHB+23jjSuXZQ+3WyyKZJOAegDOTHmXqB1+a2qoKs6U/0BBTRajTaVGYcN1MULTTHkl/n+Lsb0YDzkQQto/H7HTMj72ZLB20e8ES36Hnp08LnpAK/dt7Y07Kcr5KGLTvFpynjmoumiNo6NfrbuWpGzqsAqV+M1dxzGepnJK+4Eah7rBc65ARhpwQ/3fMGfQ7HhncEilOuOQebI6PBtehcaAAdB8xANREMTOuibHOSyt6ZqbI9ZSeFQc3ormw6M87g21O2Jdrvf9KU7Q2CCBAOfLUHnJk3POF0DBvy/17guQZuvLTyTrgqh8KD4P4t8jYcvNXHbdvOAi/toP5aATjXiNumdgNwZhb7ClO2Z30HXr9PrTnmv/NSBM5rKT/ba/887Vuxj05i6+oW4Ugv6RYslErq/g4PL51aRfs6T7qxOE8CZQISgMEP7DfOgNIfukP47eNpOT9M7OnbSMVvE40+fLosH79sNybysC/0Bbrs0mcIavtMMZbRIXBho/JmocvQNLkOA2A1jWZxtLQ0aey7N6flu3eEvu5L82dYtnITzxdxpi4TawOkq5BwxtiIM0Sl3mjM4zTnPkXWbNqKDfSCIg0+6q61qLLSA636+eOWGqLX05Pc+3wIPDum5/ZHLqrmoLOOLK1bXtRXVTRuRFhH62gRUiU002jCSF6tZ0jxMaGIyLPOncASnWWB4jChrmnbJtAZ+HaE4C6H80kGxFNKF3+fu9B19zrAs0fsSYXwZNguTtJAHUbhg39RqMkzjXFEuMlA4hoy7Szt2M1RX4+kwD2DnSltxbGy/dXavFwojUrBqd7XaOOJwj04Z3xkOltTXA+F787nh+VyferW3vfVlgO8BQObjGsaI4qL0OdPLmov11bR980p5falospN8BiIug3gvKdXzjnTDwycNsGe9lt7OP0O9DcGa4CJnYYOtOEMuPSoEXfL7xVENQueBdKwu2R8bd9A90xt1zD5bdrv7/mqPhv2Ux7AGsmM9O5mJVmrmu20FhUA2lDe67uddd23wNKdzjvXDNA2OTjF6q4dxwNH0F15fX0/x9J+61jXD2rjrXqDqV24v3v6J46Qd7aPmednpr9qdxcRrUcC/OLtSd+MmnGdTqtGq6fm3WG8YN2yIgb6arAJusCrD5USpq9mxoAzXZ1awvVLZs+e+K5mShl+mPKgTo1kvbSq6376fF1++lzM0Nez2K12ijTbra9OtmMd+yMqaLyvR+9gyKFFJIVB9LlGW5PuIdPf1K7P0VwbBq8ersvvvv/1XT8VF/p5gTMs04MGSNXQyFlbljyLdtYizyNptrYacDWVv7+ZU67JsUOGpIsmejYz8rgmabz0vBkn+t3I8PFzN5xsqaehskBCKPYQUvTVzm32YBARu1Gqod9rnjIrKukHFZnVgRa3DD56ZZFhbRfgRjyeydlXnTsB6QcCYqgA6axAbPs4D4E++c+zRp4HwDk6HKAUwT8VvSv7IBeobWatvnYDzc1w4iglHxQnAay9+vTty3k5KdhtYBNmp3yC62vofTiCxUncrpZq3mt8Jued4z5LU7dp/zydl4dHFALJjQ45YysRYhtr59iRvUPr6/sR/uqdE6fTw3JlwCz0lfV5WK4Exv39zk7Z0Z3OkgnS57SnmKQMnhPNZ+XJcq/QyjmCYmpI14YIGRR7M+q6dHdW8jijb0KRSN1S1dt7MuaKXID6lxt3aQ12bPAEiMyAdFEgPf8cwTZoYUafpf2UO+/NeL/rsyaG4DmL7EEfpYy6nbK9CbhfwqrP9F0JZ2IfyySPpJEeDouW19hN7kC4cw7oRetj0OHMOCoGzUDn4uO/+vPOLrFhpNnvkbItewQHpeg3sbAZX/E648xzL0790R6/zyr2TMcaKjs4YALj73LRuiQS7X18PC/vXp+WxztHmrMK2jtsLTLHVdn2ODdzjhiOReFRbwbEa6mgm1fPeGXXr8BqPYYL1DdKNt5v3p2Xt3R586/8Z5Wq/W//8Q+rmxqnaDBQBFX9MGNsZCZyBpxviTpLH8IgBlRd4NIDX8wRSkoM6t5WBiCwsds5S6TG9ob7Jt06C8n7y12jNlY8DEtonZqXz29tMQ1sKJcuqunG4X7iKT5yNqwHZR2odF8wncLAuIYCxVPl9iCrUoFCRSuh5GKxiQ1trHBLwYOOP8Eo3eFcBIBhzLn48IjwnpnUq5jtg0b/xgv9aSQ8IYQ1QCt/9SaoKkhRmr1kxZNWGE/3EKUDQ+g3sJwXIcqiPp4/HT5DkU1RQCjqZYfc29g68unmZFCW+pvWd0bHMUl0FYfTfSU6VPKU1HHvGGpGx0ZGRgKch/xo8knXTGOz2Vy9D9u+D8vqK9gP96sTIcIkemUXb0JX2j5uMKfoUem0IhMEODcuG8rEwRd1kP68wFl0Rq1QGD17W8p2jmIykmxV2ZaU7fWqjCpmt+c9x2mhsA2m/fpStllT7Llmxux6NCS6qeAH3c0AVm1iDjhj4bCmg7dnx3Fkro4ER0lckTFHn5klgSipY73xKrh3g+g2TeDVx3P7p5DRB0cpD8eVP7HJORTRuKidgW4UkJPR0ySxF/q8cZIrDw8nTs9+fKzL3mMr0r9FQ6IK2nSuebYAmk/Z9rTIbFT5LDNaEhvNg2su4EY6SY5tWRVtKxIr87H2UWXbjvBkHCfv0Dd0jvyHt/ctwPYc63akjVXE+d8ocN610bd6SwTkjMycMTbWw8iv5pH+K7PKtvD6vcyb7tnKv9EJMh2wGXNeNyWGRpluIS0aZnRnLPu+VhNoKNR/NUpNHlFS8YgJeAI4FarvsdPq+zBfplPoyANuv/elMNa6x/hROm6Nbtd4KZ/VCjzHx9zAwSdQVDPE3AbP6HQ8k7iWFsAGYZTh08iSRiyxm+wVR9QIKHsytAdhLPg94+mB/uX8le7/HWmIs90ia/o9H8F9awo7XMYmfzXA2vLavazBYsIZ4aqPTpx33pYDa4W24t2E7jYHH11O9tWQlNytpIMZy6ZX30EdQ3FLzzPRYMcNtgWq550z2bDJHoF4ZRk8aLSqz4b9lBz4YxN+9frGURxeqaSp/budI8cVqmw/t1W/saj7AEf2kPDUAUOeCXfwMG5pfcPk9ieUUmPutWc+73zjRjpK3iOG8cw7czR1LU+jxf447FrqS9vRUfgSxexJzwp4885GdyOwzs0XkoTWbDYBjuCIa3Tmx/S/z+DiCDRVz5a7mu/5Q+P5/CTXTj25a6dmxoArqjK2iHaU/9ucKZ4hunXxUSicvVtdI91smojJqd1NJqd0+Ovyw/vz8ubOdJ+h73M+Sw6S/+nf/jNM5GX543/811eApZvkXPJytb2qoZETYgyc1Vzbod9ImvVX7CCd00ec0TBEgOfdPnqnT/oU47gz3CiHdIuSU//ugbqP1YRK2s6VICBGUisxN/xdvcopI6w3jlOAVeRmL1aJVCwW/Yc696xIhtpCCIxJYpEC+s6j53N0A/39MHkeDDDmhL3xh75m9KBBgFkgpPAMG2Rtrns0bHkH0tsaPEfubMBPahd7ijR+0NbYS+lBjC3CBuDqZbgAVeG3xsC0bn3RkXGBOh6hekw5WJ+k6vcr01+VgV7xL7K9eBk09Z+7SKptC9tJ5Wz5kTRicbv7bBFHVwOmvmI4pYXLe0MuSiLPNY7rS7OY8yx52SR/txHa1trtz6278A+ld8jekCUKGryjEVXwrgkAyEB/5clQno90T7EvsyAqMrg2/OXFq2wT2h3ML9UfJoPWL42izryu7vGmJ2wrNMWme8OPaeXY/KqAMxRKuzFAtsQM09wAnodKfsBgB9EaVE2NbePcE9torkEh5yRJ/Vi/RvB8cCkORZ4rWwbkNZtTl+0ATh+yiRQL88KA1tWBac3kEjXZ9C92l4xFa6vofRQ1ngxPWdEyye55+2rh9Ox7VtAmWlBB4B8/Xbq7mmfngywc/reZRpCk5qr3Fpx9iRRtd44ZdqMFApzF0ooJr0eJgMaKX+yDMLhl4bT473/F1095KlG19D/95Wn5n//b/8vMp+WP/+Fft2oggi+Oy7nE6VOVmy8FnmtgJxcxHlSKYb2+0onFxCiS5I3MeBex7gaP3XxUbZjG5+1SHXZvoPRM3glT/YPXxAFnPzeZT67pKvovgpMtYYINmz2T9ZUNC3Nhsaz0QPopA+5wRZXvazSf1efOgKzxUy6cuvF78LzGGt5luFmsJ/bE9DAvA/jazwgAr3cetyHoCiJtB+Cam2hon6O2Cmb98DvacVPSHs47j8Cp8GADmisHFYCz3bmcCyrP/WZQmEEs9ODxurPJng9ljdaKX+jc5IQ8pmnK+o1UG5WDIohM82cOobdoecL1CYOP5Wecqb8yrF2QFZtkW4eGTefV9e5GLsKpxMroF5U6EjgMOCs9r6CpkYmEnjoZmF0EOFfkCFEHtbzhrKCEuLRc2IBIXjbsGjXJoG6JYczos3T4e51zkY3xrNI2B5Fni2D4dVPq+8gzY3XXZwPcIJ7To4lzS/Z4X1F2d10OPoCR7IMHGbsvu1fnUFimByPP482dz3oWtGJ4U9nCflCDDmfHscfLhTX+2s473xs899onsS9CBt5LbDPU5pE6KCLIiVtww4zsJKd7gstdgLOej3a8WVh+e4QB/OXKBcBevz4tb+6cnk0DeXq6cqT509PMyNfPor4QZKLpXudsbpH2xO+ithXbTVRFOzhMTKXxCTO9CtRs/4bVxdaSNrgJLzQ7Aaq23GlZfv/9w93Pk99G7WNvU6bFnz88LX/+6br843/3f6t1uCwCnBEtUOAspuOBn4EiqMrNqpd+pFWOX1G1pV57SsDIXhmkblAGL9yr9pk7e6typhEbjicU7hktge4wHot7hoE+OwLz+QAUEBKj++Q8QPYAW6KWOQdkn3qzCZs/K+A1y1GxrzhG7HF29ujDUBj8N7JUrDK3R9FtNL4f/L4C9ViTAV0qc1vxpysqF9+H0T8Iig+74/eqG45JtKKyRlPbGd4mLTyzdWzbWumOILVoM8sUpxDY7tdx9nNcc1jmYBEebRHj6CIYgXn73NZT5tQ7sFo6N39uYe7+0JkdAejO8gKc9zUImqOKUh/qUWcaW76cpmZ1UeTv/Gz6mtf7U8TIqIAhJEo0uR6aG7ItoEOAK4aLUEXZ44YpwFqDUAUFA0MM+sj6ybh/wPPVCLdMrG94oM4qW13pVDtzN+xnax8/I3DGhFrKtnpXNKsik7v9O55wqsSCIe+Jdi/wTH3uAxwZeyvl5yVHeam1QujE8+C3wj7oWt2fUDqIudc84w3enAHPt24krVsySd0XfXxm+quB7Htz8jXceA/2Qr/PDgW5h3SDaO9sTgeU7eyznnfu7UKvF5sLfo4vdWjXq6RnvyJH7OwGuo0tLhcCzZfl05fN3LFSJ3aVphqt2fJ2dk1Qr2azOJElzsxwHI11sChifjS0Y38HPOGS7Gw+9Oz3b07LuzcPUwGdEkG+soeIlh8+PS1/+kAZBgE4//1/+MO1nflzEZ+j4PmGqDMrsAz9lgj6EmedRbuNDHf6Fsy72r4wGLOUVoA8REQHunoT/3ipZEZfq54tX/fGtRlAPKd+9wAcWZrHADy7aaWrwn3obpeK1Md+fDu+hUxOZkqjUyBOWPDdv/6czIDP03FzZO7ojJI0amjfpMmsl2rXeC5/PvBEWCFz8Fhktk8dbxJUfkvHCf3mvuc1chWsY9qnHysyPUbrTm2ZlzsxykY8iqvMMGY4nrq/+yLYOoQ2S6if3uHAI2K2b8W25B32v9vm6kHnkJPCwiVTHG6qDDhn8kuTq53beSJdG/vJwXSkgsF5N+INaNsqoLV2HeMN6ZbpnokId8bMEz6odE2q+ixd462F3wHOoP+KVhtO0T5l2ymlQfQY+g/pmUIACP9REcD7RZ1pNDXDvGlLyTY58HM0p3iWwQ4itrnXPOMN3pxr8FeZsj1LAuOqQwy2uv53xaTRDsqA7gHOXr1i551tv4tWxC4CIPSfNgjvNZTImBlyUJt0VzMB53umZ7MsuV6Xj5+uy08Mmm//iQ5EA9Ku6d5JkUWdw7FzJrpGjCDCw2DbyXSNQqM+jT7nTq63kagz5M0rqqT9cHfa307t+RY+fr4sf/rxSTILrsvyj/+9izj/m//4Bzk1QBXYOOQvVdjoZ1am80sDZV9taybFbU2KEXiuJthm22FtpqHCLwwHH/2KT/soG5Mn1FfA9wZYgtdnSDePfxxSaL/GK6hcqjlfG9SLrAa21OC31PKVKW7LHOkfAQvoUmHZ1DmhL3q/AsCJDcItWTzvzEY8pcpqiiHSXuL1LFiz6L8AK3fCi50BQ9N9d6odTTaAM7A9MNduw+GBnvaeWdarhthoDwqFGpnhHWmfAXQ+w6zpQcxpV1K6po5LAAAgAElEQVR0mRkrDC/7wle81mJSen0b77kkVdRSjOEQce6iuK4Zf3b7TiPHvXMEqx/f5t2v553ld/o/OGakivRVr55rqd+WyaGDSzkpIWhVfkIEmyDm8+Wturlf/eacaqPwTlRpKzcRmjOADom7japp29ZPYD2m98G7nQHth7sv0T3RmNzdR6HxgTrbbQYPzOiz4fGcbMIF4DzU4bvgOSzaBnBmztfr5jqi7N0H/RK5pMmq1MBNkxS4Bq28wP7BI+B5ZmOjr9qkVlOoORGiEbfR2cw4bt1IX2HUWaT+QRB1AHntbZlM1u29c4TPAZyjVWF/K2KXv/uaOzJt2JSScjdTKOw1geZHBc3HzbDpadOUfvp8qd/VvNNDF23WnHe+omogw0yfuICGd3Q2+1lv9tAsOaF/v/O7XgyAuCJinfJGtPrC6fHfv/t50uOnF+zGFyiz4P/9y9Py8XOznTrgTMXBDFhYjUk7wmCG8xSPjgyY4mRmjI11k+08pWe2tl33BrFmXip3//S0TnFgw0TvcTbgCb2jzXhQTV9RUQH6zBcoAjjy0V4/9jLtXZgWQtRnTnpwGtO0fQQw2u0xbTuDEJ6qHWBx5yf3KN+Pr90V6x1nlumOgLmLKK0KhWmE+AmCnI8iaKEnABfNSPZn3DB++zdJbRmlslfmyCziiWTobX2+pDlp5AW5Y/jJnaMd95g7Lh60ExKm9Lsc1AF4lqJdrdiUZCYgdOxXonGB533bPVYPoKUN+XvQ2ehwe2Q9i744H56nvr58OS+PD6oMcM7qclrOD/3e7fhQaUfXCrDzRTt8eHi1PF0+Nzmna42WkH1sQNGAZDMbvAEhgJmMARmf7EOE2oV+JJTP58dlOYH2yRomUWe01z/tz360+cvcHT20PQHzD8uZ+taBC5jVDH0lmqeRTST4EDBENnz4oDSdQe5HaXdv0h3PZ6qCLuOSe67HUclenohpRVd+xJMuK9k40D3dntvdpP0DUR7svR6/r+qzIbZIv6jDoBU2g+xLHDTNGPO7R2Z06IqqDeV1r5TtGrhp822mflnzCoGOAGcW6pMchX04Cb7mX/MesaSz2QaHDF6b/1Hy1lo/9lSNt5K2J9cOLewB4ShTXyLqjDZJltstIO6YkNUxUa0qlzX1lwz2lkSEdvlaPJyX5f3r+0eaSU59fqJiYFero3OMW9pbHXAmOazEzMDzLqtc6fXH5Xz64nS6KxgaDSEm/nlh4Kc/ZuLBKAjFXOmxd69Oyw/v/hpStK/Lf/rwtPzLT5LajqLJ/RlnijhroZi+OE87q3REtmfKYEZuVlPccgbOwXMtUpizqU8fjQCvM/JCwQQxE8O5PqePYbA2xl2HzLbotorUGpDsDR8zci0VNd7oG0SZu+stRmgxX29WdDQJmzEHcDXRg7l7Hc3q3FuzWpsFDgnYMGzP6xlVxgUeqK0J0kVXezAUxvoSKduYU2A/5wsx20xOM/gRdhzYAab9kw9CyPZflLWSD0+uErZ+YM/7ocp53xy4ynroeWftbLSHmgNHR4RzzM5BFe19eofmeV4eGLCiAnavLxq9+HOuJi/jbVHr/qyzUFWuvOpSi93gGRRjhyOlAXc56xpZzxx1FwgoY85v1bbVTMBz1ZT3q+rPNmHxsB/4OaBkjrjTubFiDAAATOfJ5LTopEpbZWBkuJic48/rV1SF7T526A6EZTQoN6VPQuQZ3ZW1XdVnaT/Zh0C4BYYYtTly/vlIRjeXrZRts8H8gMhZsi3nR1GWmnaoP7XvZmjjDpKi3gkUj/dWV972zF15Hnt216LOG9unBd7zA9t4q97gzSnbNLKvrVDYvcGzD0xmVkAm6577iqrmxGhnm0R3t6KhfNaW1UtfFEzyrxCLlmf2WIj0O1Vyfqye8anuo53naJxfnuis63X5sjfIiT7tHmdvTXHtIYkQe2sc293bgt3WDw/D5uWmM/uNrs/SYmJIyxaTBtwk//Kf+izdOkV3Nt/72q8Jkj7Lo2Trffh0Wf6/vzingt4+1AHnv+fiYCEpk6MHrdi2F6MFPQ17s4EbN6WqAVL10ufUernzzrG/BH+ZUdeBYZemLfRWMmlAz67nwZfh5ZJT2gzZcO4BBny3eH6TjAsGCOjNVz1+6ofsBTr9vg/gespmQDzImO4Fc06EKBYEDI/VDZjHhyicg5rZTNPPnjNl288kMYZizaXBcqRbgfdbxzyZqsWW7Y1eQUEtEhn52XPZaExoseONgRBZt+GMWU3ZFuWhUWyXCcD6NLSb962pTJlDCxjStROrgMs8hCjeEWf3O3uHUxgP41ML4PsHU1HZBIRb2ZIc6MbndoBzbEBRWip2pzN9cTQB0vaTsQ/uxvZKGvc7+0VIhCcv24AfVo+7JY6ypns24QX6fsrmSnipOMx8HzKNai2kw48fTgBniL5V7xuynU9vJbJoCIRR1FXPwgkRpIHtO6HvV2W7hjOlTNg6wTG3NFafHg2LDnh2s9eDiG3uNQxs4625Bucj7IEIR0lcXMFDjx3GVDWmXNk6XSZhki4e5epepPrIpAWMIw/I73hJwLZAhRpunS0WMreEhXL5SJHmt69OC2V+1iTokdms35FrpwhILQyaDyxVOpCWaWNn1Dr9OsrE6ekXxuPONRsYhuD3L+rvEZjrEmmjMPqQ9XlavntL0f5fd7SZ+JXS8SnaTBkGrMEINKsdnAJn2MhWdg1Gyi0GxMiAKfJ11UufsLzwQeIhlwTByk+2TfJ3h/aQNoGglMvI6AeAcaI6r37LzK1dDvVqYsjaeAx9tofwUftXzQS7fkg6l+/lXt8tg29ETW+Hj9aisgp4ZrhqSfEfrzT8Ksbo7ciSXo09G6iu2S2iPHUmZMaq6x8RWdC0QsNsH6wYkPf7GhpzFBnGMEUir1IVWsVKB2Wsqrs1LpQ07KRB6VHEWARVBFLy9ipCjSwDBHyDgc6eW3L+GRhuEWYbD/aX018dj7grqxAxl/E1Dmn7iAwFf55LJtv4o1d7ksEiWT28PqOFDMTat6/dXu/abMowygCmr1BZ1hZyy1Utt32IGgwdn2pavb/jmtOx28Q4wo67u7kxlCufA7ThODWPO6Vd8kU0Jnf3zi26LzS+J0fjWNL0aj+eSeCMNY60GmUT8QoNShKM9F2LVHcDdVkIa4rfK12beq6BG2EcyMJDxvLRkOj+5u4JOAtYndSuz8sPatDh7Dhm55ls1KMk3t3zBx+YJYF1U1+IbmQeCHt95h/qjq65jLuDU1y91q6najLYpmPZV343NVe7WBr+6iqB4PGHQDOdaX71ONSQzzWdVTt07dSPnyXirBrrWfqyLBsoRRZO3vDJa5LgMX/FauMjl/EXcMQqkue+XxcC628UoXV6/XBafvPuzI6LX/PPpy8EmukcO7wLzh4+Lf11VIg4Q7HahSYwcul4XjBOalEPfSmhdVVuzhobUauMAEMNPI8k2naVbT8GNlU1jRSfWzqjEtz2jtIpehLB9CBjiXU1ksDr5hqMoAQGkBSFI0O+ia4MLKefbeykBi/koVuqbIM/iR6QyejaAwF85pWGl0mgN4JjNO8GNXScgeFHNEck5Sh4TvlzcEUV4RkBpiJU98GwzkXBUG7s5iq3n08jhqVhAWD1qtxSb5swZwZ0MVqMSf91PC/nn/vxtDG3FcB+WgFsHWbj6R6Ac9GuEELz6w5Q5QE685wbYwTvUkjIm0zycMcvCp7FFG/nslthd31na2OHxRvL3/V6eu4WieavqtDoO/AtE6Qp4KHMiRsGjg17VR4w2gGW096ls87qeIDcoVFVo8HRjN8cY0LTaj/rhRSeLeu+RC7O6LNUR3aTV74rKYS277LHR+C5AWF6HxtsO0NgXSgMXpj8vXbW7+VNMu/u2+5NvHESe4ZxPzE+yJksZL/VTNUwMmNCfzkAvmpOBNOwIdcjdFgn7DYjTpJ4lrwTzR969J7g2VhMR5qIZHEqug3/3FHnOIZO77tCn80ObK55WBVNfwrze84iWU2R5keKNE/IuUOLF16iOiR0ptlHHp9rEH2adhytTBRO9Rjm9rZstuZdjncjvHTCxG1v+cg0bAN+QgMjsLF+8+7EKdrVjKnnoP+926AU7T/95cKOEsJBPcaQNemKg3ngLGRVDtWcd9l8TflhQmUDYqAMqjpixthYEztP2abnjoPnOnAGm3bjCtElgyUx6uTSUL3Q2KS730ncnvtAgYMZmquCV9vnLQWo5dLLm+v+91jIB1kNR4Vg1o9s9LVzBzP3ac6IiNKusHeidgHWc4s3lNm6ZrcIlBUAhkWTdNo+QjSzIl6EEm39vGqKklWkax9vkbJp/JmLPkv6ikP5rinjOpx5Aic6p6rngej48KAYEV4f8e2KjHFhjHYUQMpHUQW+njb+T6JAVlKLnokFzEThnJfrqTmV2vg8/VBhG+YT5ChckfS3N1dJEbm/kdo8WlJHsKrshK9fIIDvK+8k43N0azP1MsY347JmPBfJ+9KyYHJ3Jk7Z5/9n792yLMtxLLFrZv6IzCxJM6nqL7W6+0u/UvVo9NsTaFVWaU5aUvdwpKqszAj3cDPTIoANbILgOeS55o8Mta0V4Wb3nsMHCIDYAAiKjk9G3hFnY/7g5Ck9Jl/cA57XaT+h8UbKdqnrPeS+D5yxEsM6H+j2FfDcySsMNDfS3GL7ISLPaxgvdhrOITnIC6kXW5DKJqq9wmAXEdseeD4pFNat+8q+dJ8X6qpvYnFklx/boyl1s8kmQm575+jVrOveGjy3caDgI4My+d0GGFtGWKS6G7a9kaMUtk/YXtBAc7t66h776spCNtDcoo6fvujbmq6r29hi9Y/Dbl85XSJ76ik8LJRJJ1kq663rzHnCHOT+gtqMnhWX9vGKh9rQfvfh8faHj+vHjK7Q+3u/09b7z59fbn/6uRV/U0ogRRtn8dtna8DZQiIt5fGxHSTHD+zBWYpcRYXCAljdH+4DzqrNq5TYNeBMm343r9HEBACq9kl+ugJ50nQBnKEcO5BxRPchXEaOkOS6YrAiho8QKTZ6j2rawBojSer8EOpTwpRGt9Gs9QVP2Y6BnFmpi/7Rl5mmiCpngM7KQcATBl0gefnKUtWzssqs8OZ3O+eJ294iPGbfTZZhqoOE7lOvS0ZD2kvB5XFusXxABzqSM+54rNZ0YFvrGHMEeMa7erVVl28kg5UbehowIX0lhq85SiDNiCQ5GEznnTs+o9TkjmfA2+4lDx96Rz1K1xZjwVyZbVx6TRSqcJtzY7aCBY/Wy5nXcp7K3NMdo85bqBV1G5tNI9Wz0J1hQXuFrx34iqPPNjfm7ykjE1/m9TsEmqnBZfBcKLZlp/FkEqtHkMo9Eh8C0VaK94B4s313LerMSvdC5Lk4OsVD/VZp22s4s9eBHJE54s3uu6vAebahHnV8AbGt0QGd+mZp2nIC13YaXTUCJ/O+Qt7ltbv44M70hy4uguej1yoT563Bs9h2dM6aobDYYjJRrwJCQdHuRmF7SvWKpmd/B9BsdzV/etbsKP2hGdledWGpfLlH4Az6UCVs9Fx0tASe3VDsdbZPh5mvuDWm2SXv373e/uanx9v7li//G/1pe85fPr3c/uUXrZiue1AQT1denf31GWcjjL7SUhBf1NPzoj4hueqFzxXuOAwnCnJ1Oe4Dz1+jUFgBKSYGjBinHlmBcV8bHW4bIx150uYc/5j6Yj+H32+bfOcLEecBeOL6gRnQLIRLpkDzEVbYNPaSjFcnceWRrl25eqr/kU0tjlZG9mGK5jkEMuCc+8/TRLr3Vd1yetZZBFC9jzLUduc6Cu90tDxGN+cF2uL9vvCVbozKQZaCy7ujv5aAMwpsum5REOtp2Q4qI/2c15GdUAryItvDfTjEX/arnRlWL4PeUR+Oqfbr08PjrV1L5cAryYLTiSLkMDZ6wKUtOF1Mb+o4CNbJUFQoETn3nJcHTQtqXg1k9pTiMZG5FVHiZ2yF9Px1N+8Yr2cYQY/gHPaJtdBHBlp7dvUXjA04fmyD8udNSawCZ19nMmnAjgM9ZnvPCuHQUSHYq3tXpRN29rNy+DJ2bMY7HmzIca2oq8iOy6CsfdIvB0BYcX0mcpzpr+jyrdK22Rw+1tnqTIaUX9LvV9HdLoNdQGzrdOCZn0Sed8exO8+8p18I6l9ax42XdkngTV9AYytR59b+cFUnAd2NqZWPyrAPavxplhEnX3DlD500rNM2zg/fCTQ3W6Hd2/vLZ8tq7gyQIBiKyl6lmwByUSq0wSrKsmw505v2NfQi79f8ppE/2KirtcJ622wiBBLsFo1IzdZ+29/ttz/89Hj76cN6iPEqPb7ne60Y2D//5SUqpjfbGusi4X6j9BlwVsKZrSm5dVqS/AF3pJLBPLFJajoUD++8v+qlHzv/GunaYVENkdvCIGNzA9FQjJPtYUQEV6KJ5X7DktXb7eo38WhXFFuK8fcDF5+JnUdskSR1vtn1MRMjnrEUG7IdxjqJOpwJEU2re9R5lj7NhrhsaF1xJ4709yF/2KYIu0Kt8Vx4De9NJxpALW+iSeZ44qtOCMMmC04LMxPlnwy5ojAY+NgdEWnTH8bVlJBce0cPWh/6WUiJtM32mfDio0SZWd5QnESdCeQX5jO7zA+JuWAQa+RXvxSdRNPG7xnEy2Zl54H7BDRPTLbezPi2u51hMvg8/LBzoPQppktEnenPHhDHvGL6VEjEP0Sv2K01Q+H1VdO80TX4qCwxak10XGNHRkBX3ZTwYFhTzRiBvE7nn9Yyc+d0P5kY5/dEnXf2rqzTdoBze7fW9deAs/N4oWjXC4Vh/cabN8J6g82RVukHiTq3cZ4HaQM4h+vrbIcqvr9SyeoKoLyI2M7pwHN6g5RtNojuESTbz1k3X1idN3/l4jLoOC6C5wzB8qSGlG3GbW9AgTPwLHrnNaLO6FLHHUU0P7y73d6/b9lLK7vAGwzcmmg89OuXdsZV9RZnqXW2hZhFY12clZF0gLnapMu8zbpQGLPJ2BSf80w85TWC+rsD+iJh7UzzTQqC6fWZv82fL88Kmn+R6681WIzru1SnkFHYUrX/43918+eWzzgrHzcDWc81qj1rZyolemqpkFZdaTlKAPqnddjZH74GeFa9fcYcM22m75WGKkdZqaAVXxoPI6YDZ0QnAGjDu13O5eF+k20VWaRXiXwf6SMFn6YUJDLYwHZU2Aa4YcMv74FnIgbOW5XHCrg43bgzTmO2z0EjnnM4+WLkDvKLQTGcmLCw8sDXuJ4KbJfQugzTo852BvmMhUGTwXDNL0Zn4zeqXgLk6rlny0mxeLR2FBomtkg+7RtLR6nA7thoQFnTsdmJpCna2NiIl83B10VKCwMd253OwHzcD49SDAKjblt7o6jyOFKpe/kHYHbM6wogc0sDFjbgJlmP6ItTsuz8kAsnimdNJGkJPLNUYmZZUs3r7atFmwR/RbIE30YzHJQP6IemrtW0LUPJXtLibH10lCsXx7T273bmYRyeRkgMLfphUW6qLeIemx+OthWHW90PzHNygqzOBQ6igsUOU7bdlug9eTMaatQ5a+sfI+qMqZzjlJAb1RgbRHbVdzEseoXB9lCwjHAP6PGgDt7cGceVeRLvXg3qn9kq93y/R1OezH6vK1HnSte9/d3Oul8DWHpenOEH2LEqUT34bJ+11OwWbf7WYK2t1ZcvL3Lt1HMD9556HtlkCBpFALIvZLayanVRMLYZJmACdhFh4Ky3hh3fgh6iqS0wgACDyrxFtz3WH3q6Pf8//P7x9r5d3vwb/WlBwT/98nL78yfkbtKeJjwAisbnh2ecQSddTltUa0OBNHuNdPm2wHOx76zqzV1Pfb/m3yZl2+k3mWcHnCl1sQvCkPx0RkmPWSx9do2zu3ZIyjiCB8M2ikNp29kwApjRz2OiPOXRdO8T/Rr4WzZabYpok//l2TvIpucxwg48z/VTXDVEiB1FxTC/o/5XDOHZiokcMRGzdrT17+h8aMdVq2DyumT/ZU5gUN08Be2ehnlDR+sBg405CPOvorvyvBnh4FmAaG+D9yD4/EQBNmefWnIPVDW613XjqnD7LAeUvTNyppCc0rdxF50LF2A7KIAz4fo5roDTgm6VEhk/q/XnXALZZNGNVZ/lN1z/ozpJqsEwjIKEAvuEOHekg0jvV5WhbzOO1nGYvinPyddSM5PJkitntTaWZGFkde57TQv3T+3sZ+MaN+uuUa05ZqwY3uo8iGurdZzpsADCabYTXd4/nxTbkf7HWbMrRN18Zw3fuTRcA85tTFeizu29Xdt1bUIDlfZeY26cvLmLHHfnmWbwmwHP556cKYefAWFZNRJDodmmvJw9jnWA07kzD7AXeKexYbfK2T99+PZFqHBX8y+/togzBmZgym8ywb6k/7oZvmvAmhETqcCIDPNVMQhWecRK+0wLxVAgr4nYRy+2IdO+7EGIYtGjJOzt9vuPD7fff/ztVtGWYmCfXm5/+gWguVvVyLSU4FTchDJEnOPcXd7Ym8J/vL02o1NS9tQIagaRF+CxFVzWe7WVt7w/7Bgb/WyUW3JKrJnVZ/rAvh85TkBV+jgb9u171N7yIllsaBoNA7haIadKq6Xzz0d090CYrBsVWqABB3DmIkpKFS71wwAbgtw+k0jSaEeV9Eymk9Bk09br2i3fhb5IFvUYTH6QQk0yL7aJ05yQRdw9Q4ZnHtC9KUYdf8L4mBBpAA3Fczh/mxdE+wETHrN/Hx+1iBEi3kZA30O4SUvT9e25AP7RM1+ThE+jsX7Dn0Se+TQi+MB4DDz68Pp0e314dr4T6JHP+9vmCOeOH1OgK5b8PJJVFVX+AlqnjdYER2WJMnm4WIrfl8619w4iz8WGPdcD/YKEtOrnUnHbq6OHJGM6IustywjXilmqfcdqBRsBjGNLEt0ragUR+AI4wyihtO0zxYzthA2JyRZjefhpj/uOUWfdj9Z2zmpOsu2LL7t9ew08D73zPlEQfwU8Z8dS3AcdhrI0fXRG+gwFnDHG4vdr+C7GfTnq3MZzBTyzkl+c02YIWVpdowPrZewfMrF6ZDuNXpln6vUKeVdJevW5PYcE9XIB0a4AYdEjpLxX3tmdO7dJZq7ZiS+ir1Rf60DePd1uH1t69moa4u6ADp5/frFI84tVB5eriOoCp5W1qoHdPSs2iiBaENIN9d5+UHMmGGHAGUluk3bVWeMcM2cKpht2oIvbIx/etzubn7aDWm+4JF+1qUbDXz6/3P6fn622jPdmdBbGNNuowV7w6cPrmKrtnog0ZHkdG7MjCF2efFZxaqxkMkweXDMftLFVY2NcgXujzthiouUZcMYTA235nnMY90mReeSF5dGKjOXKyId0T1pL72rWOXRNk/DrOeg6eZ3Bc0Sda6WRP0UXblSZvrlHV07VVYqOYS3KAhkUbYuof9+y6q8AMkzWgb1PDM8zrXAadaYGBhpPCFKB56GfYWCYpS5UcwhoQa2wcBrgck4CX/trDlVDCZP3YaQhR151MBT0T5s9ztoH0ARfiZMKQsFjqnSbfQbgrD4ARdHKr2Ym25SV56N4xGx8NnprnSuKN+awyLc7LYIS2l5AwGn2QgGcV/VvPp2FfYKdbN3vJqd+3IcdTWJgTCw8PwcGR6tF4oXYrh17o8MVjHYqc5oKeSyonkTlAwT9CnRLXxBqtR9lylGCd/auUV+sR1ny0B04G88KFTYHU/LNgQ4L4Mz6oQfBA3B2AMXEW0jZvgAezvRr9f06voP09Lpxuc97wqI767o+IR/6/ivMOQdv7yDHVSU2Ifg95F1ew80H9+nq28ZmT/r4GRDOuu7s+SuDGIFzLrCnoe42lqfHBwHNT08Liv7KYA7eeX7RYmBxV7NVVfZDzTEmDpx0IaULV1RFEUQ4ru0oRwNbspmlCIPXb1GFWEWfeWuq1KYHR3mjTLR5erpJFe12Z/Nv9edTKwb284uvecxzBM5SJNuZ+XV+HdUMQEsF2O5CMT7/Z1HonayimfGyuFrXo87CdppanuRUh7QivBVb1u9VRl/3ZBE97q7xnXnkEwCZ2HMjNQeHlhoAtXFKsSm6Oqac08SQH4zEIj3zSsp21W732RZwpkJp1ohMh+akeMbWPc11WHlbszVeqhn+sFDYaK96I7N1nCVkOcAchjEahgHv8sNR2GMmPhaU7qO8zgugoNKX58COGu619giX7O5BYG28f0b+JJQoc4zjuf6KesKxadnvaR3c6TIAYoeAcULJ5VBpx46NDjxP+HggFPh20fed4Is5CZRAnmJHeST92fDeoXHo+PKObIaWqaSp3HTdQCUGxgirjjWeE34vtfLEOF/tZ8ZHKzvHbHvb2c/YpInK+tb7xZTtykw6LBQ2oAHaRyY3QijgzlRq5/7nm/6PdT1VKJBe9DdX/iq627VlLyK2HZwbXpqDznbHsTvPxD4/YtR5lwTdlC44j86SNSpdd/bOomnuj/Xg2TWVeTh1Uu8aaJYzzZQNudvRxedbui5AM5NY6AAZJWOEgTO2ePnsAnBWc5Lz5DECtoVmeqUvFgZdxHPIpgnMV88Cw/ldMuranvz7D7fbTx8fv3lhtotLuP3al+fX2z///Hz71ArADW9n4GwPyDLpWnVnnP/DH/9O3NQSPULV2yGKEHGKPjpjnmY4SI4iEHmghQEzsWlKAr111Ll1sl54fQ6eD6NQCfB2XqycMgxjuLeUxPjPDo4p3QoJ0vFVojWSGWd75RtLa85RMInwTazO0kAn4x7zP49+1jLCkTE84UYzWc9CL/SbwAjG0AwGjlxp1m0rftX3ndXZTL29abGwg81T+zfDldPrl+w5FOZihV3xR7Sv1NDnUUgLG4h+iGJFPbNPtwRPi4pJwnEwpCbRnOJ4iY3Fosu+15EejPu6dfR4N/aNFlG3O5aTdLRnZuNBZrbSQv8nvNyVScPfPW4XgJpWDsBVPZ2tkrVWMZ8uZeEpWbU7hzYLvdDTstcZOs+FHzj/ZHoPa4QAACAASURBVO9BhW7iBnhVcszYOhe5Xego60DXLdUQJwpzGTwX45k0uUAgFKJbmKTxS1APziaipyjkpW79odnY1wqFUV9HqdeOHnieC1FnF669Oe08Dc2zhlFY14YuXO6PU2OWX0oLv/Le3qS8xX2QB+6ZvLk7jnsEifzbee9YIdnXemafpjSSNabshu4sZp/2mls/HKpsv/F5ZwrU+XE4233lnxbU/Pi+gbRvD5obaP2lRZq/jAAqxo1U3nYsFSnPlDVlvKZ3/A6lMpdYaV4srD/fHIpajX/Ys8waGTgPalMe4H238+Pf3r273f67n56+S+R/iVh3PtRo/c9/blXTKUuyl5q6B6rT0p1xVuBskQZUzE7ASgwXqpb3+vx4e3jSe1DlxyIJAHRLJsBEQa7qzR0v/UiRt7+iCoC0MvYVXPaOrApICJnJIHVbNhEU6XLsrT+kG3fWxEfGgsJPSh2O7kVwFZGhUP0MnBnAz9JKobQzT3Tmk5wrXjTEJwLE7WU6BkC53d5JynEfZdeCbdqC3jOs0Xa9s1g/9xqE6W5iDKebHxmQVyPPpTNhson2c9dEIp/PQvmP+pjluN3KGV05zxYuBlTO9ArUTpA+dOv4SBJUAK5Teq11GUCJCmVMAVR1HsnUktFLnX2PXiDMbwmA+vJsEwMiiIabk0ppqYUianBlVDBGk6eR0m1HXeL+azvfJYD46fZ6ezbArauI96Ki9wlwLDIglvQvwXvr2QWQq3CyPnMdYXswBeJ7qcysI+wS7gToSpx0c2dgtx72R6vgvTahzvF1CJwh0IUuWe3re6Zsl7gYG4AU0SjKop8YHuX+cXbeOYcnbZ1mjg7sW72mPwbPopPfOhw2ocUawHFp0f1izX009nglNLpqHHFveyFkm9MsR2nGRODIAwqujgOyvijz1YiuBvVPROSur9d4q+jiAnBWOybWcNzJLZBQ2JUXuytp0wVVbUztatNmb/z0rl119H1Ac4s0f/oyX05RN7jrEplmXn3aagHhyFEDslKT4+2qbEs1lBbI7BYjjKNOH9Li4vFk7qtMt6Co1KpS/IxrJuH8/+9//9tN0W72/r/+/OwVtGudXXH+g9iq7YhiA0j/x3/8L0Ja+V95HVXBUwIA+FoqTgskAWx9PK16vCcbwfLrxrDXNJoKcP7RIa1o7ZrQavz2mb0MMDuwmTrPBgeMP49sJQ0o38NYOUvTxLtu3MR5Z2eGNHYZHpTCy8tNIhAy7b5wURV1Tt11MwX3uefMjnasRJaO1poVhoKXeNrBs52B7b5rX5pxzyaD4qWeF2acMXxujoB7qmwfpmwnQuh1P8GTPOxZgTA0sVifSCXDigPquwRP2tld6b5lr9h3/OzMMYIsFeJtr/JcyBHGzOB64Akjg8sGFa/MPPb08CBXUChPNkWpHmSdDLwkQdcu48bGnjNAdDzY6Og6KopES4K2bLbaD/pXkqrjo63nUUYH5DPPv9afLJFwEGSTSh0aqr/y83Cu6gaMpZ2o8H5IDsDgLQ9m6OSGFSct9HJ0exKYK2V2MvCdvqrU/5WdY6bDdrKoYo19lwh/VtuEVzdRGsz9KdvG+Ufp1wKgmEoQ1rmD6FumbEOrzfcZMI7We7gMnK+guyVhSyO/iNj2XuOBTd7ca/AS//LMr5D3yLZ4i+92SeB9XkCzOepcjT/rugx0751zPwaVlNZnO9P87hF2wr29rL/f9MjnLy3afPyOjtuu1qIMtNijNWqpWkzLfspuuWnA8lnnbi83G6CPeeB8lzKD+EdpGu139k3lnb3jJb4q93a7/e7Db7eKdqPxXz693P71lxehGVlbBRNMBM3STv+JgfN/+Me/45rcM1uMTEFdLmWi+JcjmFvGxxS8rgnEjrGRW2wgoOJ13QZWTKA5eB770k86I5sKhTFIdvqy0GJv4i6LIU5tFjxbvN8JoP2Bceq/uCwdLytwjsh0zLYCiiuURIR15dkZZ1Tvgk/JvJTXq0JhWHJvB+nzqEI4KZqG8Qz9W4XuNU4enxqizgcbaDn3RWJiQwuWh9qt1O9EMqj8+HT/mIDn3bH3Tg/c96yRZ+ZJOGY8omkdyfvGEHAqACoTJw/3UgPoQr9JXzSnzkFGHmqT/HRzpfUo74M7A/H3NNFtcadY2DFuCgL0fvLIBGA6wJkUY4psgt5Bc8DpoH1KFwvz4yDjZLPKNssjuXYKARu9jS4LK0JbMC7U9Mrr1TOr+1lsB0WNATD+rHDbZHDl2F1mamUSUeTeijuOOue2FqLOb23VT2iwBm50/Pj/BVyjvX+rqPPapDqK7L2C9YRemRmgkR56Kh/3CtJF8p6O644H9mhKHV1ksDOR8VWzX1bA9pXpt4hf+2lO6vfv9L9F0+RKd+U7DUC166ZapHklgUUdL1gxHW1legdsjiDL7nJxAarIwYOGCZsgVwXrI9KwMvrpdxacF3DRT5uObmvRCoK1Im2/tZ9G109fXm5/+svL7Yt5FQLBhAavKcdWhP7+T39PEed/34CzXTeCza4CRICSr20zfn66PTzpHa5Cbqa5jAwVUeMc3+GiFFbeqsP8R0vZPko4BhByBYUKwDPi0PnARmM5h9kYoAAAvMylCOBDttHZ6KdlBAAJIKIFHNTLZVEjSuProugHXjcW4rzVgo+2DNeCboVJ5p7ODKymdIJ0uWdOCVVFbhlw5TmJJMh1SNeV0gCeu+pxFPSdZBysOkFVjmYqv185l/l8STzhLk1N1jO6suVIqtCoD8COztuNaJIRroA466TmoGuf80/wn4LnJiNVtF4ghp0Z1nQoK/xQqDBeS++Lqmy7Y8m0nUSH+Wor45eIyuvWKzSRlzVV++X1me5RRr1OK8YohHgOZ9vMcVMs8o7d2asGW+vOWaarBJAtf0ltL4s+G4EqLneZQ9o7nRdT+qtstfQzOSJBnvTOUHm0PWVhd5/NvZTCmeN2VWSL53ZoX01nBzwrBdMgIK4tC2R1HrSGwytLKdveqbY0cUqLFIhKGDX1UaEweW/F4l3gj7NH1rKKlZFR2o8Orp01H99fDYuuGkfo6TJim140Ndl5WZNcBM/ZSNjk37wvVOBifYHe/sk7lmI3f14Gz+CZSdvZi4nGby1mOBr30/tHOdt8TxbelRVpe3MrDNUizTtzawXEsH/76TIqlKt6TvWSONX9JonNUUpmmckLNlfK5tPd1ypv+16vUTfpG+rUsBfozdKIsSKRrr3UCplLFe33uwplc37f6fFfv7zc/vkvz0UFbeg1Zvwz2/ehAM75SBSlZN9enm63xwaSYw8WBhFDsVmpT7dHAdHGRF8UVHtU5/Xx9viU8/UTJQtLY8f4uAc8H0WddUpnmnskOKKxMBoFdGqavBvBDgjsc+mLC3/x74YukCYqxiUXLAhnl69TNWqMw6nfAef+zDPGA+ULo1b/xhlx7aW7qmmC1Hg8bGJl6t1TZbsDxsRi8rn93WiH89TVUAHkZF60u2Rln0918fy66OWdKdsYI+tLH1i2VZNYtfE/SeGK0RSsnAAB0qsttm+cTqyq4kZ1djuk3/Gf/KHg2VOB0dxrFMByYOZFBhFNjr6z86N98/z8eHt6Uo9S/v7lRRf/6UlXk9eXRfvp4en20qK6jVpWX6mBXL2Ci5LSzZn10gC8FfiyIzCmA+M+9F4Ge5o+Pry7vbx+UcP78en28PosNIzLqxQ0x33ISp2pY3gZPGfpyxrOuN4Gr/TEXc9Nj727PT62qio2HimOQrzB1+0lfnx5fXd79/ilk0UZNhscZkD4We8GpptxYJ4Qe/xwK8ZwxpkWOHKy0az0w3qUB8T9Hw704MsV8Gzad9yjXAGZ3J9tYawrJw448W9MdHvc08wKc3ZbA4Cz7q7dzwHYFtndsXqvEn5+K3FqUccexukGkV33mTG8O9YrDLbmDRhGsv5alro3AM5tNHfa9FeC+rvLsfv8ZfA8s+0PBpCBM/ZAklTlY2Lftxaz1vaHp3Zf8/rVe7s0nT2P405//qT7OmR2hZSIlMv+DnsbNnN3iqsBXwouvcV5ZxgqzT5qgQIZMI3avddDwvBQ1cYtD/xizfzu48PtDx/b3n5Bd73VAn2FdrDmrRjYLwg1p35Cr4UGnw9FF3+MOMuaADjhShIDjSkKhe1C17EZfcZBMJx9HHYCaFItehhkYcBMbJpyfiuGRk2YeaEw7X+FqXox5GJTuc92V1qnzA0Ee5TfXgDYA1iGxPtoTAjaPx6EhLE7M35YW/KQERi0lOT+HKcpG4sOBTXQgA6Ehe+sUBgbHG7ckpUrAG5BoHI00qfnmoIaIYWH1N0KpCM1HbFIacpSrrOyrcYoPEMpwz6mOyLPJXierKWfziUAc6wXg1gBnJn4FTEruegg6XgEgvSTaIZmJNsr/qb9Ij12ACwAdBvjcURZx95nQdDdh1aoz3fQnkWGxSO2NNDdR+YzbftxR+MNhCP1C04HkxzPiAjYDJnj4xAQ7reusi3h/c454OthTgKO2sgoEkto9N4cE+ZQqMQXOq0/HUbAWbxaGpEXHSKIDPPGzrNeZZuHCvYr9cpko1nOXisa3dm7alqtGpmIeqZWdFn13vAVZZrkoNRtBwQJ8Ex6ABlT1nYnG44Zuadwwsx01rc873xuXAdPis7ZJTQU1ZWw6BUGW0fBzg37IA8DO3hzZxxX5plE4UcEzzsk6KZzzpSl5XQGhmG34OWzNO8F80y32JYO/PT90rPbXc0t0vzMBJ9t0sWkkLLtOBa2rq0DriqCg1uf0+jz7k9dZTsberb5pmiQJ/9Rp72Fzl883D68u93+5ne/zRTttuZ//kWLgR397IHnScQZRoZanQaIZ71ahVpc66IV2pqQmPGU0n657bhGpmi8UJKrevOeqDPy/TOva98rAjBboPFdVNfGnom//ckkF7UBU0gHomL2wpKjtusrnzbUOfURvJoWlY7YPevM84dxvkL5zEUYr02tX70iNf3orLPyLQo4Na9jP6Jk8qkM2DrkM7MKSq/MSGc4gNoDnZB7AT1XFHkNnus3e9k4Ac7ifehLfZa8DWWR5sdyA3pEhUjw6VhhG3sk84Uvg2CzUdc1bcYglmcmqdZy3hjgHCseTuFxmTOnBF91cm9kznSNStuTolq8PKnzZf1ZLbEzTpgNxo1D2jbP8JDL6chDV9AOqe1OTvaiOGE0Qr8oRjx3zGD6apWyvejAUwHtCbhK9yOZXHMGT4AzxmPHApa2MRpMOf4jHdYFRUJiOP16sFcFPOcVOTnv7GcPV7TZfc+sgUY4npRii4fT+oF9y5RtMTz26LJGB24z52Ol/nYbXDJm5nO6St49Ku09vUuCrvXN9ZMlP7luSrg3ieLZO2czbs29b5HmdlfzqtI+a3Tj+y/PL3Km+YslxPqrG8BZaWdRXQfLnGmSVD8ZnlccaZ1jUNqixWawnOqiyFOJL/jPsFK0ePPffPxtpmi39Pq/fH65/dmKgR2xC+gT6zQXrLYM3XVUcsaZ3BWQHeFzEbb67GPYN3bPGdWYlLX2hvpsG6Q4lhMqdusdA+Q6eA6QOILnNehc70ZKhByBzCAAdpeQrShwxBFgNtJ8rFlCjPyL9qWtFQPnWJ0ACCbDfs4SHDBGmxvzzoDibEwMIDydenkCIzeR/uq+BM1YdwIP52Mmjawe8cf5XXuYFVE1zPKzrw2ebVDctwP/AgSU6drGjCEHPFPmVP29XiJEDCepDxgnH0ewVeL2esCKZdSXWU6xln4/MxWug9Egy2aNI/UKOo4nscJyomdsDMxH2LyyDPvIJeqsfk652ksqkQOkW8++Tu1vi7jaBqqg3YDFbEcoDJS53dmvra4mb9Taic4nMpE0JR5WRLzjxciNoNMLOgYHFmoI0KScsMQFQiI767yyUKQHMavpfjLbexb7qQRhZ++qlnNtP7O9q5JFXxqLOq/Opd++e/15FHWeoYEUeeYGI1KNwdl8DsDSt4o6t3GuRQYzYTcIDWJcQXfoZre7tUkFztjG2sz5k852keOdwvSjRZ13p98J4RXgnDBYqW8SeL4HOLflaqBZCoF9B9Dc0qx/+dzONk/8RJvgWY87x1lkXD9ViR7seDuZfITdxu/gGLSEKyUd9kD617dFVfIMnNluym+21v7w8eH204ffZor2z62C9qeXPsPgYAXW5bCKOLvyTgah8IoihoH3fZ+zc4VSYCyizp0xijvEXAGP52l9bjMDZpH91oyNqrE6ZVuHs7IzzbRZ/25L1X5+nqcbDj3B+EnGJtKMUZY+hDXmtrzXoG1Uj7YmOuBIJFNeaGdnm1sli2kfWT1K266NRYvktR42PM3ZOaEmtv7wCAMIGCi2Z9w5QUaC36lta6DTtlZxR32BDcEJbfjduL52lW03lA1fJWbqZZgf7ldiLeoc75fyITxllHdCjjLCoCwsNaoyRtWpq+Jl7f12jhkFw5BqH2A67lAPZ6D21PEXMQmyXIVXXp9urw/P7AcUrkdhMaGVAU4GZ3DCKM1tPl0+VejAh4en26uccbZx2RkpB7JW0ExkrqUxm1yUWqkwUpb1QFcADJFdXE9lsvT6dHt4QGFIruRl+wTrCfu9lk19HkVXNL3N9CIwOWVwSBui7NQQU7qf/2DuzHlTtVLtPYv9yEiKAW2osHIyp/sZMVrZl4jpt77bOemWI+DslgsT7zjq/C2B85phFTuNWVDnjFk9cQXdrQt39Lg2qVDHtI+uT2wh6ozNeaXRK/Okdq/4JVaGdc8zm8vQr9+FjleAcJWBdwGnC2j+8E7l4lsD56YfGmj+nCPNTLN+gz6lJlK2PQKMQpadqgsjQu3x/budRSSMWV/b1Z5czUuc5vkcIIxTrQWCfaj5tbPLqj3ZrgL7/cffZor25y8vt//3Ly+35+c9jl2Tw0Pg3Bsu2ejPdoEuGZnNZiR6ciudgfYITce8k0q+VdrcJHiVOf7U0DgUka8DnlEsTJVIf/4yO74Qbe12LTkfqz/+fDIyZ4bb8n7j4Dm5l7MNhEq4OIdIsLRyLF5O2a7Sk0/VW/+A8yvNATgm0z0b4sia8DRZNG1RY61cGBLxoAfbuwFUhv0sEr86tQHUso5IPgxJhTUJFZ+k3JcdqeeuZYvcPeEbmc+RQ0i/mzmWGtDFfcCtgrREWJWLLac90m65FwY7sPv9SMMELWEpYl3rB7H+YNuKZx8tMgz91miH1HtQBO2gl+gfHnYtiOjty4v8ti5WHiWcVcEP8c7DQ2vTaGYvlrPcBs+xztqeaxv5FZXMVSZUgRHnx5qmiEXsDwUPESl4DiJTzHbQl+AbcULoGFfPIA/8dFRzaLb3TPhukNviuXvA8+l+RgYg5lkrof1CYeCEYUoHmTMynG65wwlWyVr/PPf01wSeQ17uAs5X0J0roNUdxNZnz7aUxvcC1TywiWm6ZrH2qnBVDgtyXCHvBlUvPbpLAu/kwvrBfjx6tdKpZ+ej88QBmr81YNb5vd4+/druaz6xXDaBM9rWgmEoQqr57yicC/NL6Qv7cB88x1ln2wix73IISIyLhL+QUp4WBOv97vFBzjW3fytdfImBf5CXWgXtBpqlFhjWdnFsqzL4T3//X918vPWp2pYyZ4vCBVN97dJgNIoTVpwYWUjjs4/FGKRK0GjCo9l5gqUFsF5g8dTYOCRouxZlfECHtKK1j4DG2O4sbRv2q1f0KxwHfn4MXRbDm5Cy34wIcPUmgK+UDsfXs6dEOFjifmcWzB3wnAGQjH+F7ERadviQfR4GuX2IdvFM3jQ8aklrr9WjTXFmWaAIGb5io90/u6NQGNbBaXKwC3aABJH3kpaBVOI3nKvmT3jC3ZMJSAFQK0EUvPenvh1UDxE9tFtcs3PAC+yQij0xrqfitW6/W/Cy4+tKDekW2LNOyEjzlRDt3Blsac2GAIPkXrEp5d5grnZC0tRzmJ4tMovGg6P1qrPJTyE0qwBO24x5qe4f+cB1f9P3svv02UntjVZ2rOWmzIcJYQzHQuep75MPvBlE/VdVA+tBdYRM3pwozFWQ7qRjfbTo9D2i0bERGgp8GnUWRm73tC1aE/bYdP+w68FmrWkKNsY1yVqzlwM885qYDvmrSdkOqbmUoinkuqPK9qogYMH2UDDJ3c4Raeaegw5XxzJlxnWevkri9R72nlw12stWvxJ4FjITP61EqjE+Sc9+ahlguwy5R7fqab239/X2+ddFHt0Ez6jWrH1bSGJmHhHIvVQozL0VDsPNgiJjnS0TMlIyW+Dvdq75pw/fJ3X+/tWdt/Dr8+vtTz8/y3l2XZp9wViRwx44//Hv7CKwtNMjWmJjELutNADa1VRmINs7eFaAN64tRWqktVdNrRO1Qknu6M3r4HleZXtqbA1rejo7ta9swjn6ieaYHmw394Z7X5SIMTScHUt0M2OdfVi4dqpk2QeN+CgAifSRGcjdAs8E8sTpcgE85zFDv3nksNDrDlTSptEWaqh4XGwMs62i+vzN73ee6Ioxwgy+m2p8Jx1YItZ0/o6dPHU6qUowQCjsoZ9oW4UmScLPflrGbA6Ai8rlvOb6XH89FVt/uR11QuHqI30SxavgJnpp84EDENNAENZ0I/O/g3PXoSNw7mU9iKDyohYl3BBIfe9oeJRKnIRxrgewrry+kUoO4Myp8mxzSBScsgj4DPrUfLKusE6qa/TqNNfdUj4dSjJ5pczbjqvlVjbmcN1ExHx2zCDj6mxMnvaXJr6JV4fmD/cz9q5W0XQsPO4l3RzMjG9ysUQe9Bh51vWb7Q/6fOaW4yrb3d2npwty3wMrhhW7saJ+xFQCxgFBqC4YfsKvG115BugmWdbowI2epGy3R1eBs6rovXkW87uSEb9Jpq3H92lqze/jA91PDmxwDDybNytR5+8daf78pQHnPdykVx2uC06jg+yHJKNuzfTbp6N3Ifdu9MdTtm1FpG227rFSIxNU6uOn9w+3P/z02zvX3Cpo/+nnl9vPvxIdrujPhUScHjj/w795lXBwu+8UCFgS5OPuzgB46SoWN4GJ8cygRTEeMf/QlqSKhjeI2bXpTlax0mfBz6t7/nXgrKZq67/i9bcCzxwhcxGwtWc5hhOi8UKLTntwx6RVxgnjPckQgPPpfsN0zvewFqA4gL5elwNawZApQbIRM+uWaocBUIJCmq3Fyu7kdKa9BtPl9fV5FN5W8CGRwnijs/61h5TCDdrjX1d9B+mOK/NqzwyZEWg84VKlJ6KvkVHRG3ejAsb3AvKxYTivjLtEBiEKm3FGVoGgOllM2NM+MBSnwp5h1a+bnhLg2umFGEeWV9ytyHoUTwfPWua4pz3lS+17NdTujH73TouEYBgsZ6If0hV+tWOb6WfnoTonlAJJtiqVR7VX58V2zeMRwyyD57GRIDP4fHT2ITmpH5SBJNrzh9Y79rH0b3JQtXubX19e1KhBijuct8yLzYG3KDCxv6BAW+O4YpNxBdE3DD271N0de1etEw8iBel+tnLrdGb9Ruedq+CpjSHsiTGypV4ilqxjwC0qd8WqX1q044fWAI7Jp+83BSOcjeVqWHRiM027W5vQ8PoOzu2R7qTDnXFMZPOMpPz9Pf6JnX52nt0hQdfuVfBMOKzfibT1rOvOos7vnm63j9+pEFjbi7+0a6c+ayDnrX5m9mw7QqvAudkBdIZbCGkhFqlFYvaxmF/X9IDyKgy6NDk2SDsG7yPuLQPgb356uD21ctq/oZ9GjX/9Wa+dKpd9E0Cz+VyRaR5x5rV1+5HudXarM9Ly0AGOsXuGH5+ZtYdQxEfNlf7ihlZtmyMaMpRiI9jZG66D5yiGlvld+18RglqCWwpLs3NmwLk7y2lNcEtalCiljgKL2L/tATbmJ6ScixAdM5Qlb6nJxoSj/CM2qJ1mwx7P70ScMV7Hf+QcWJF7pm0HWkAXboSWUn4lRwAeYxzqtBfwF0WKfI0MgfeJybWT/FtFndnWYOC+Qkvsot4GvBrDy4hQqpJAGgsi0SrPJPO+W0eVtQH4kgrga+z4ufP9SDevuPaNrhfL+s72FT1uErOo6CSg1koCGyvIY+AP8KCcl04hleAnIInGmGFws+z2BdYM8MmjWqEbZ4KnGqkg0Or22ZOHnCAMbFDdC3pRPCw2F3IguD6fGDZRkRuGmxUPS9qWZVF5c69QmOoWbLTgzmKFJxtNNigPZSgtys7eVfPcBDyniPNU32M8b5myvXXe2dbW5Wx0TqtIJcG0j2ay/q2Kha2DG1VuVP5vWdX6g1fA8y6DnVmKk1Gv0wENYGCTDnfHsTvPYh5XyLu/iHtv7DkkqO2LYPEIZFZ6bgae3z1q9eynjcjtHmXmT7cxPT+/yF3NGN8WOQpbWatn0/5vBSndHnS7/FWcdg6Q3aaxDLsULLpSLGw478yahfZeAArROm38NpaGlf/w05MUa/seZ87fap1zO40uf/n8evvXo2unNoAz80zNP7k4WEvVfrWQkuP24AAXIDDL5I5nrYraIkI9EkFLvJVItGfwo0QVGOI/jS5dNECuA2fb4Ktq4mKyTs3UU20G4JwZYQDoRoSmi8TDZfTKmYu+NdmQGGyKIU8Ruul+My5GpNXNDN105FIiRBKFC1ifBVXnONJuRk238yzCtmW0Hkgs9wf+4sgZ+JObcDIwc7Zx0Vk/B6Upq5TNh25YltWw5oipJzRUhub16kVRGnCngi9Fpv5EbXQZGBOGsbXHMgdNw1EmAVkZyQCBfHw60zhDJFgsOdY0DVvHmp1QzPMqA1EMIy2fvk8LpG2hbWitivbhKNBz720cAaZ9XHASylB5zHE1lWkbGwtxkQxGrxKKlHukRWPUzTGgkdmpVloGzxV1QB9ac6vyDYDv62yZAbIu9rg7zkDoKXBu82DQ3egJR4syjRgp3CApu1WbDbzHbp4p3SYehtW+euaKVV7ZPWbqq97TJrJUaVtZF4M+qx4UG8xs/5ilOqKbYS6nKdt5nzhO2RYZf8tQ04z4W1nFuspHGuSgm+vni80XlwAAIABJREFUnVujm+u6lSptg74PPE+UwA5ynBozh1T1L/9b1Pn8bmdhpaSsspg1YNaqZ38f0Nyum2pnml8l0mzWwEFFjQPeSEaDnGdu+w2EuADPflQEtozrVljBqpd1XMggm5y/zkYLhiq2D45shSsuZ+X0FWFAiYfb7z7g6qk1ufhreKoVaPv0+fX2Lwt3Ne+cdz4Dzyni/LdjbiKnG7ZrpixFMhsC2czSYJRJmqMefV9YxwzgJ/vbNxZ4TlBcxr7waGHaCHZ05n3g+WsUCus1URV5Zublp2EeuTOBvGVs/A8habKrlmjHRi/uxLXUEzAiqk0rT2gkBOmrOqfoFH8frUVlTHaf2R9bRmuhBZwtyaissgpsWjpdO8uNK8Aaj7fzrjjDL/OiIwjZ7MMwyjm+daGw2oZ2UAV+8zEuWvHYQML5USH0UNgAxsGzzYvbjn8ooV4fWtkoS2uWYyKxWGVkSd4Vqvvd2o6hqFI9OxnxPadTddFnYgbsW1xwTz3Eo5E3IxkcLh2NDYiDHgD7AJ1RaVvn73LEV8P53elRI51BOOeul2MrCHquB6IldoaJVS4ORa2YHpXTw0TgxeyuEMvOjyQ03TCNiIOX3AC06Bw3WHrHyNnm73UOKDdi9axzZUwe9lcsyC6uye0/lmc0xo7KNXaeb2kYEwBzMKFZ8bGjaEbc1ew7vl+pVnZldkL3HTnJZsP7VuB5DTQqlymLLyrZPLGrYdErDLYDWm2ca3Tg3Q90OOhsp9Er80w0/s2cdxYD+0zzjd/PosjdqiX2xTtNDf307vsVAnt+uQlobmnakLO2JzTL4spPs1n1JhIFK3rVK2Bvy1rrGa7RQeueqJXTuNrrulSBAdvgdpcpos44MxdZejrPbPTp9x+f2tVT32d9rtB/5Z1Gi7bmDTRLBe2Vn8XIc6xLbfelM84EnKud1mL+XXr1hC+Fef3OVjMEm3ncNmgbVSQwafXtaWVt0gNuULFxXcYuayqOhsYKtW38k6izkmpFQCsx0ffYwHZFlUBA8+ihyJBk2LWg1iSSAHCDByRYhSHSUI/PRPapAEgv0deJtVJxps5wMoOYDWF3gkxS+zIlOycBkVAje+vrVz0Je52bYWcE3sHdzhLt6s7WhmApkB8rNE3BVTGgeytQdjQ50MrCs4m/ePhnCn1Oe6aorhz4xT2hzBMILA7XNUHmCiIlpxpYEWPKgLmKUFcyhs9yxkGV5cKjavz+8mKONU73orRwl3ESnR7MG++IB8Z+t0VgYNrzEtHaIr+N2nI92mbUuVL30NqjFRbebllT1MPwM+yh7/VAfH/WG3tDd+PCVDWyZ91SzDKL9Yuh+tT4e0U73FMorLW/5cBLymBO95WRKz1GoFp7zMq+5Oi8IZTNwcwePywUNjFw3ElViXuVsn2i+38s4ByybYcc1haXn7oKnIVBN7vbAazW9P4r4J6DN3cb3Z1nIst/A87neDvrVTifP7y73Z6qK2g2We/K4y09+9Ovt1srDhXRVt1QrgLnLuFW9mxzmyuS9gAR2wzyBLCNFA6NzNnSkXEBPPtRFK7CPGAPbKa62bQz53/48HB71/Lof0M/7dqpVgzs1+eNmoKLwNnXlfQbk26MOOcoMcfPYPAO6aeTO5jFaOZTZIQr2ICwa6v65Q7vrHt6ODU8GSA7LHEdPN97t7MJ3cC8MZmjqHMF8mRL7lBffzaXvYiI8HURvSOnQ7dGUYFZ7eA+BZPBMEf1dKq6shGZjqiQe/USTVLXaggnf9pbAGeYNCwo3i6DdDyAgZlt2p6Va5tJwGaGYwWg82fad/XkmsYbaALjo2jSDf7Q91uOiNgnZ0iG+JqGrxdSqScneCUjJzL+J9WigS95U4or3XRMIzjFXcR9xc3hOXRfHEfBbIN3rK8i0wDrGSe9DdQB4HbrkpjLaCbA9DWqufuGbKC1Re+12BrmpGCqi/Bm9kk8NsdMWepMlpnfaQ4+hiqi3LIJHvUe7JUfaaurgRH3VntldtcvOghZNpub0H6ho3hGhaU7i5/fLwafjcnDLis5XBjj0SN5P3uR8+7jIaJyjWU8Xh52jWBpMANJzs46x5bgLbmzspjoeNbZGjhM83bv/J3UPX99Dd9BRwSfbhP7KnheFTjeBM88p4kseHz9NebGAwquRpLaeHbnmebwowFniMk6TbtN9pxx8xO4SRD7ziRwzY7C9ns7M9sc/vfYLfuD1TcaWP78uUWa9UBXHCZSqiHD4xINNcwcP14Xx3oaos56HjrcD8V+bhmYniOFqHZFgEnKdkSd20vZGuGZtrT52+33Hx5uHxpoXtkMry7EN37vy7OBZruje00H2yCXwDNHmseoc4o4/x2xRgHIhCfCSByipNjIOsARl8nA0O0M3rSYeW3JfLZqwGQMF++u8Mb1lG0AwDHSqdvASu+VCE+uyplETUC/LoqMCCIpPQ5+qkEZyJNlcmY0ZzCBd1IASXrMEWX9O1Jd8D2Ua9d/ARRrCJFk3x5aNZBnsp2Ld+X5uDOD5inGHDZqCqg5nYuUbVZzWIrWBKs+9H3PJtSBZ9YoaRPIZIesVbg9pD7499xxwTPzkoEW6o6qeDLXTtCx+WDAJFl0phbrKb0YUOOCetmZwynNqLLdihRyRFfsL3GGGPDEmWjJiAk+n0t6HyEFP4iMMRAEEPY0Y+MOI5mmruuZpi6+K9/jbmjjHYrAP9xa5Y9n91BOx1ks8prdCU2nqfLg6VB9wSmdz9VAPYAwChv6+1XWDaWloydcdaVFCvVT9/WSA0jW8eR+YdYH2KUw+plO9AnnvWcRpAfBem20Rvtag+X9rPGMZgKMO9IsvVoJeS1lu6TVGXjutkGj+oQIbucUV1QdRqrPck/fyNhbN9qCu3r308ZAvgV43kfBPoF1WkDyeacvbKPdsRwK7jmdr5L3vOXrT+zR1Pq5hBRNnyY9mkeOFUMhsHud/VcpE6AZxgMXIlX+UjNNP98miUWZnUM7dBTGINu0EXU2cG22TWfeWINep8PsghAiBlD1Dq4ZNfYcojfDnvQgoPnj++/j1Li6rmfv6bVTz5JlwD/LcrIEnE0WqAOyfG//9Pf/xRDO7Xb79604mOf20jlEGKtkB2ewomNRg46jzN5vu4bqiSwdKxojBcRkCLaVpL+tVap9ai1OFOSqAXIdPOtYM2iAOXm26PNkmJ7rI3KmBnfzhj493W4vzzDAIx2RFYKDY5Apy539/fys7eXtqxx/WvdIV7YvSH47sGIZB3b64zClsQKKvKXm33la5wAuZuUgGMoLY6f9BhLBz4pNycCZNGGl2iS6XnyhscG4iq1Wi4p7WjT+6s+QNaWHbgZNo3OlBfaIXQeLDAONW0/QHm30bYHDtOv2vt3PK9RsoLD93b7VAU6jpARMhPRDgTD1Lnv6L82UHXzZGaRZED1ZBDhbpEPoiIyr16fbw+Ozn3WH7HSbIpPZSAEaPdze3Z5fv/gy8H7nS12Rz6Q0zjxrMTG9t/jp9nr7YrTzgVJqT8j4wEuJvyYqdaoSsky+tLJlD8ZouLOMckXUQaEOxsdHeOdPHOEyR+UVobPxagcJM81AdwuNrEpR40TT7rFG1ewLQslHqx0Vz+3QvhwSpWy3q7tw5UnWIdN+XDHthPhIr2b1cpI5IzKHcq/g74Nz1vE8z14jQmd0/xZp22tGmy68roEa9Zd+roRGVw0jHtCFAa7RAZ1kbjzocHUs9wqSXJl6aVW+6kuXh7SNFnUaRz6nRuK2L35832yUK4x1P6na+D59bmm6EWfus5OYx64CZ41iQ13DSpFjWdiHkvGJVGqcccbulm0EjM4/P4o8T8glRcvELtXT3DkE064E+/3HR3Eg/1Z+2jG0P//8IlW0q58tOVkC0NgYrZaRafAOOP+7f2hnnB8tDZfO2jEPqmWhGxaWioCTPjpaf7650blnNdpbFUwYUgDePUlmTFdZNzt683rKthLhOngGEfPSRwozA1AXMop4SYXtds6ZZcJ+z2KC611CSHWFcF46NvOJeGE5aVmHc8yW7hfGPc4CI8WUzey+8JH0P7F+vGv7RaEXgRnAscVMlIqXgBt7qDhgDycO01zWCVeAhfvH+KNekGF9rOXB/t+ImA2clA1Ktmh4ADZ+jrpjKUYprvlj7rjoW4hu6Tc6H+/rAJCc+M71BRnp8gjpI+Wl+Tj5mlu+25nBNUdDEWX2JjGItKEKeYeIdDgFMZVqD0PUO8YdshInxC1/o11pZVdPaZtcQ1MJoc4Hq2xPCrEkyxZ4nq0nMXBH+uQIIQHDsCCPfGFPxcuhMe2UqE1GzBqiuxQlJAZG5H7CEmm0sXvpb3190uHh1KjMaaUjKFxqkJZpooTPP4YzuBkX+KmiztO+IEyohH7eZffETsq2bBed7WO8NQHCCpx9VtTvOXj+FsC5DWjNaFMGCQkvmOGM7leR3S6T7aFgkxhIztkkeC2ZGhOkt0bcEOBVOSyG+ZuJOofSXF0Mf+4IOH/P6tkiZ1YUqoHmOFbMFZMgU/01t1ejzqRMjbnHMqFsv0ow2NO8e4sz9jtjVYrOdJzvxkQrOGaqr9hcIvIce/Pr7en24enl9oePj7enpzsEYZtrvu4LzWHx8+cXvav5wCG0rCqWgDPrM1hct1uXqv3v/vi3dumXJ9n26GHI0UU6o6UPWhShMh5CNVrKJhnHXfGeIpJEZvY88kz8ubo/vHXUGeJ6T8p2Zr0jEODgmmwKjUIhfkfLx3sT1SzgKOQp3chu1nHxBzoI0gO6kdp9zlge/d4M0mx4HoDnSiTTlMQLevbD4GagdfGyjDdFU9hAxhqoP8gIayjUaVQY2EfzcZPC5rPGT2OLJaCtIs8UAfe+N/TtMXDud+/ebAw7R37zIlM0l4HnxhNEPmbixyO5GWWsjzo7D0fDOryCJpAZ1eOhWPvqDvqunue3qp+FnotxxXPaKl1j4XO0itZDAlpUmEZAT8Z9lEq8BZ576g0kmfCNf4z1pPGIvnp9vD1KtLr+icyAtufocyqbxFHs/fDzzlZA60wx2Pe9DsSqHix8anfLuV/ohQ2xG2aE/UwiESTIlV4vdb10boj2dDMo9E2OOptIzJyiAYZJyP0dbT/r66O7nWcy6lfFHBhbi+xx+BiaP++m14KXKm1fQXdgrh0muwCeG5GWjVfXm7ybFxTcHccF/uXFvULet+ChWRu70+/aOWfIoVu3a9I3ApqfHr4bIGvg6dcvr1IQClpOs5iyXcBMrgS4fN7ZveJBDKWP7eW2f7Kea3qqja9z5EbM0RqSCmJWeEyvqPKlOjJUaU0wjkiD02j433zUYmDLjtyvybxv0Hajo4DmX1qF87RfpPa3ZGUZPIcN1trvgPP/9A9/a9mlrNg5V98Oc7KOo0xrtVt0UurpHyVWo0ocrsYZQ7paxjbPkt4SodaUQBmGjQUAB+8sYChV2WVV0tWV/rpXVLEdyICUDfsQNDUk8R/zQ3vGU7+t0i9HqwUY0pLM6O4I0jo1mR8ygGHA8Bg6pdJK/RcW5tG53sRyvt0yqIWSuKos/D1mWwYcGEQ7npsi3Gw0ydTYU+DgJxrm+SDaO9gzWJOrE8K6jnuILnFyNuV1n8lwxR9z8Nw/jcJL5NqxYWjJMOVFSmZHVWZrhh0ZoGa2B4XfMyiR9GvNbJGpQ0+ZEtHos3oysREDcOJv4WtSLONmPdcb2g3Hj8PvBAeLbrLWP4e9EzgWm/Dh6fb62s5taJ96TrxnXLANy3ct2z2xdmzO8U2yYujLirdxVhv6IvsA+implCifvd6e23rJ3yBA8PNwx7NE4U9SwokwusRi9hwXCpsQ6nuDZ+VvE25Lma6wUhUhDjLoneG7P7Mz1MfgmRWmOtCcd7sbDIDr88DO73YWmvww9zuHfaUp27yLbVD8SuR5R7gxlC1LtOOgjcmAcw462xnHlXmm0f7/HTw3crDISHp2u3Lq5BjGxqJvPdp02ie5ckpfQ6qy7B9kzuguGHutSldcpLjn1LEhSrBHo90Pj5bNZbuEGS1d1qRH7D26Zee/aCPycVnbUrcDultqeLQ4Zk7Jq0nWjufIoaYHraD9/v1vCDTfXm+/fH69/Wu7q9lvWIDO5H+NLzg5aYXDTsGzchdb7//IZ5z/3T/8G0kK8Lx+K4zzaueWdVUNENN4bbmpquskZa1FFR5fIgpJFbwlO+xRM/Vx1AmbJ9dhghHI0VYBcGrr6M8ZCCRi3gucZ2BtrGlareDoWPAJYCrJHuaoKqedstGZjQ7+W2hT2B2ndBs1U0SxUB1Z1dkw0QD9DBf1rucMoKcp29Y/mxio9s+i4/crnwhMR5Ngm9GEoXlbBqxPMRvIsq+bY6JraAJ8K7u0AhgKlC5YscRDnVMg6xzbeDL2krOlB1FAbFdOooG3eL3z9sZZLe9afUxfMQBJ/aC5bjEOMzgtCyC3GL3FWefxKirbVJNTj9O2mXUy2T36PykWJqAde23avmV87gwxJW/i0oDwy8uzO7i0KrLqYgBuBtYwDQDuUGmb71IGffhIy5SL0kTndie3ABMlKKb6OapcdLpoIpMroBYOE8ypRagb5Gjz1mJulP5qNGaHR6PhKqDVGaqVrvBcjaYy86NAiiqvJwqoY7L+2Xts/ihUQ3rYDLKsQ8p+8KEQNFWVXZjSrM3zqHOiwYHnO+6CTvrl5LzzjwOcQ3NFNskOw0DBDPnuCyt0ofr0DmClEey9Bs4B3xa20U6DIOcFsmIKHnWdmWlr1H7Tp3ZI0HV8cQ4Azk13/iRFpu6zRa4So+19v365+ZlmBabI3opW+9KcamP0wFkxxq5XUNOlowQUdojOWc11JqjAWgO1lf5TzKJXR8oYbY3knzCawyF+sKmIbfD6evvd+8fb7z483l1h/uo6vfV7clfzl9fbP/9FcWN/yAXnj0OfuuzugOdT4KytQvYeb4+3P/79/w1z7nb79//4d+34nPtu9BtdTTVACTgnCklqohmT+Gq2zigIppU/zfiC9e3t2t3O9nc2wWNM5p0mgMNn3lb05luA59HAnhhaS9qsH3XldOJMDpm6gSE2zrkrAXRWDMy5oKAZG/78fgZV0D3OPST0kpJqzNiDeK3u92KKRNukqNEJQEzDFYCS9wNV7LtqUWfK7XfLlKLOkDOkxbOwVipZloYKFWHMbBvis5Jf7ywUBpr4nKpN1FLqEdVjR2nHB7VrxECGAYZhElm4qcK2U96KgwmytHxyAPxC16gzrz+WkKRmWmgsO5ZUl0wMAsum8j0TUeOm61pFbvPyIeKbh4wztpFzimiaesQq2Q75VLpFhW2VFQWE2pNpZy1WIvoXbkyLusvD6sZTED6RjUJZ19hlUNS+grpzWE5BG0v3DTtKKDxQFISb6uzJ2LtsFiTkdc68QLLr4NmMMlsMTb0vRlYixfvudm5drmZMJdFQiqMwIYeLzKjLM5gBXW3XwHPVycFnszanzj/Hf5AeswsONu9ZyvZhrSLp5yKC2KTBOcAJi6YZYpeiYFBcu3Oa8OzpFC8Mcu8VHtgBBVcbvTpPIsSPFnVuQ1ud/rCeF1m/6cx37263dytn4U6ZaP+BFuX94unZIcPYa6KSNceZ+eAUR5yxY+5X2ZZMJkCgjkciKzfrOOUfTtkOC4Hrk3T2X66yvUiyhpd/9+H7pdEvDnP5sUa7z19aerbe1VzlFURjo11yroOToHcjq+0crNM//v1/dehz0zPOFt1xA6w7RRZWV0YZ9nwPZdSYq/Y/7TUOkPIznfGJs6NyXqAvNtO1W9k0GwDqrQuFqfFzsPN3izTAv34Jkb5JzSGy2aLODoy4GXs2LxPSqxGtTbat9zs13GK/12fNA6nnlunHOu6BgT7h5lECzp0zoDDkZ9TMvLMadT6S4JJnsRGT4zGDdHZgADg0BcnVbYnthyGUc3RnwCo/jTMrq2xDF6Vlq5wkVeR1LJFBvOiMxVtCz6AxG2UW1wn5TMAkp/yYHyIzZurAswaC7/oW2ekLEuFZdSKOjmtpQa9d5kCvyQrN06DsVmTSBqEgnSUpItmcdqMgW+/01R9VFlMuugM892tpY4utpXO3eDfGDlkezrjcHR+AskTrytcin9lYVp1qGANfpjinW80HW2ubGoeqOdJRp9919Fd+rMBr2ZewqpkeF1D8Vso2ojOFYT8Dwhha7wZaKBTmOZSn1LvrgTWjDZRH4Ykzzi+GdBXZXWGwC4gNS7qO2ZhzJh3ujCME+fJ6XsmIv9zZwotrvFXxykLj6ZFmS71v6dl3FCrd7zXe0EgzzjTr51HDAanNenyn9x9h4eEAjSwo24yL3MiTkXbXU+mmgyrabgykiDyAsw3c1NUo58O+5eAZ12Ae64Z2Ndjv3z/c3rViYBfUyD1r9LXeBWj+3C4NGcJaaxplWVUcOh9h7Bn/3R5v/8gRZznjzFaMWH8vFnS2gjUo0ewTgTWntlFXcfjFgHNeSADgri87P0h3kgKEIGkxG6po1lO5qR+3azf46B7wLNdwlcbPChdXTNDf7cxRsgaCkKYN4CxAmlNY2ZhE0S4zIN2eImll0Ao2LUfOPORE1jccTNhZxIjihfCzgkDqaX/+GeBrTjf+BnPRKFzAhlbE4sqPg6XJy87+YPvEX7DLYKhr1AaqGjIUM3Depv6qmatzZIWX6oG7cwVfY/dlwwJARp7plUU3n+J7NDv048OJjcyfBXiUyCklWXV8ZRzDjOP0JDed8XjnEKI1qqjCMsWkRVQXPFUdbwAA6ySXdBdWXChJmzr4C3qy/e1pxjbvfpn7dTBJ00Iicl8vR7CtL6crJ41T9tesAn3BXzv29cCdoRA6fvLnfE11nyjP3JZgSjNanKMsK2BwCRjpoGck8r6xH2DuLbnPz9/PkvwKfbMa3XZxSky6Q/tDXUceIE2j73/Kfpi4B9dEcUt5axj54ViHtQwOmCbQP8f3NFv4p5tOS3081vzfKmX7HOCA8nxX+wUdfwU8X2Gu8wmVhN97LedhTQzkM4v4lBnXrYMr5F1v/dqTZ9M/bHUNc8ixofct67eB5jtsj2sz1L39y5eXWwNOwAIBmqP+hPqQ2UUTmhv7ZegVd9HLR4ukiCmYw1qdsRrRAjh252xS/Hrlcja4CiVsRnjLpkGAS8F5qmEi/VrErF1I+aCR5la07bcCmr88v9z+5ZeX2xes/RITjbbSsu7ZzNr5I0ecBTi/vrvdHvS8YRtGW3TlA/lrPLylHGT7XIusRSVMjAUyl3WZb47NcJaz84+3JzkD/Xh7aP9aytpIjuAPdA8JABYHyN4xXr5fyvaRCM83UqarCJotTyiZKLimBryZ8wS8Xf6wxMm3s7SNQ15hoHnKpqolRMcjGoska6Se6nPNcREp3nXPZXo2KUB/S9Kbl6StK0ST33DWBzDHOTrSuOhH+TXu5/SzkWBgstozT+PvXCiskxkBPIuTKqbegdpKo4A/DIRyAe6jfZNOtMpKRHSbDeGKstj82hkC1TnAUkg4VqeYpW8LMZqCaYtLwKkAM7xuzPvd768Pqt8GYNAAVvJgW1SsOWRaVUeJRCIbRv6Nqy9GPVcEp4k/bS/2tG3hIwOdANXi1MOm3Zx0Vh9CeUzvxhY+9M778z8adbb6EmabjsCm5q0dGxvr1mCwSELRZPeRjffl9en2+Pi8lKJMOLAzfvSICEffzVyylPhIzVlPhdaxLgDnCZFWdZBvuElMLvr/+lZOgLPo3kpVytqYothhAmurahNHVqru4uzyaFRW+qeOOuvxsiN99eMAZ8xThUC1ygX9fg+y22WwC4ht2Xj1ZV8oFLY7jt15Jhb80aLOqpUu/iygxaa3PjQocFfx3Ivjs9e+PL/ePn3p9+HuxgDZk/uATUgU3WBBhcLSgaFLwFmllWuPNDWpxYpFfouos9o27XgXHU00gNNOqz6/vEqlcsVMWhTM2xPFCMNTZ/jQnOb2jBQDe/d9nBv3rXD9dkvN/5e/PN8+NZOwKwYmM6eXwMjZmo5HlnXPAJzdaDerlO2p260AzoSwaJx6FBnpj3oVSuevcRvZ1L/9rXyQ7vO0efl2QWN0g5fe66OpEZkSAzangrOtTpv9qt68J+rcg4ZYPB3G2YY402b6HhuLAKKINovhg8hV+DA8Ex7LqAa5GfE0HHi4XIvYd6u2kuNlM/Z9DYsp6bNxX3WfWsqCxM/0AjajpIuP/dKwxhnVK9HtDHOuBwG60HVeoKn3w0Uh2rphDG7Qq5OIRT2rgind3yBluwTPxQAy3XYczuqdZuN1rtgGyTAVo5cXwpDMVfoDHVW00zZDqQIE69xjc+p0Davj5rhz4Ew6JnUma58US59GzTpAq+e646cVq8IpYNeVuTI2ve+Dbb+gvAllMAB9m45WfQNlr7TAusjnkyM0rmyIHnM9EA4P9BV6Di4QBTKcahU3u+OUF86IRSZbcSFDJ6oRAaHNk+SqC3azAjQ6rkaewUc9R030yoRQy+C5UFarOnjZgDk465zNErPQ4ljA6iZKgymzCCYp413QqN8KeiBs7NQ/n4ST/sy661tdTyUmjM1jAat4BfeVZ4f1BjE2IyeiJnY2yZ0JpbmvzwsD4n0jvb07jt15JgJfJe+yXF588BJ4PlkIT8++M8vt4pTkNYk0P/dVvdFes3vVhoozUcopanyBe2IHik/6nUiB7jpfdkaC/gHlYueY/YlUKCzGroXC+HwzvuuzPmP0Pj5samRL/vRei7bF/n4P1b//u82B0M40/5IcJrLgpyvFKx9zWQbPorDXuKEHzv/57+S27TCwAJSfxuiBV8S2jnxeua6dmca4ViZZRGZiK7NTODEMTKUXnlMjZJwcl3KpjHzRmwsbBAyy66kp4xVVsQ0sDKBkjvq9HHmB4dM+r9I/yZQNmc/8mLpa3m9y1NlD/+N66ToYCiRG5fWBEqkqwc7EexCbFtVbXPezNkMhGj8ynUxMuvF3DVpqKQz7YkMalf3cnlEwvsJL46w64IylyYx4JxSmAAAgAElEQVRhr3VTxBXVdByAW+/ZSN8cI7kVleuZBG8nBpU/GTgLfB10QkcdayLLfyU/SItyZ5APOZLJu7WyP4a2IYykqsD2PnzGlt0ebIUWB5sWtOB/Ta95PygGhu3CNKdv8ADb4TEveT9N6FgPxBr1XAnCF8SAc4PrN8SyduKWZa8zTjwVPhZ5STK80vS5scBzZ1Ep+ykIJR8tDaoGMcs6eKrExitNLqVsY+9enYuNpwLPR/vrEHlOMpYz2SLyDD4zxTaRTZApziee88C9T5wDHJNT0+sqzpuEbq9cCY1eYbDzCQ0k2zJgB0T/RuedL5CUJ3KFvPfyztH7ezRNLRUYAaD5adnb97aza4Dy+bkVhWr39dZtD2ec6TGHwQa0VF9H9Bm5YcoGKnP3gmcZJo5D2h/Sb4rWS2KIPEu5fGYUtChrpyfJ7JErqeQ9Nhhebx+fHiRFu7ra9W1X5du09vzycvv58+vt519fVY2xmSPHeJgh8t9J9xesvgSJLwHnf7DiYC01DVae/GueHPaUYA2hiICfycDmsffeFP4GGwai2K07TdW+NWK1NEoyqJhc8nvcId7RudpzVnXBfekpuGu0Xzndm1a0drW8JuYpIFUCTTPS+HoWECZHUiV7k49LGO/xWmHEUyOxBF2984T75bZT2bmhwrBG1mua5U8Bn4xbI0LPUd+L8l/2xXwPAy0ZyKIoKQMA0UnlWX3JE0Ca4mwVxwtzaaDAW1fZrjo1WnHfx8Y/azkz+/rsogPqs2S0dlps1j4j+okEseMNuknSghkoalfOd13PfSX/XHCw11NWwRrrS/uXOKde4jiA32lOvBBbc2itYUwUJeXz2U5rS0eD97CP6DaKWAq2VX2W87imu3Uolsxtle5BP09xOzLPt8BzELk3VIwKZQjZdH9xVWV30jHf5cuGkipW26KUD+CzcwcwqVRXVxvAGevIHM7bdGKvAe/IEFdUPxpKz2KKF9VXEoZonAsWou1pyrawkqXe78zFlqfSYTPwrEAYb4RywtnlZeAM1puM98cCzqEtgoE2CS1rdOGKqisMdgGxQQyXDFjV4KSdJsB5dxxX5kqCd4W8d8ntwssXfBjaalqI7w+ab7fn55fbp1/PY4uy7B5QCyOUj0zhe4BlWOC9yXodOGvaNQylqLuhPKKD4wzWyFpoIfPJpiD2eH/TDMYry2Udvn94vf3+p3a09YKOWOCpb/1Io9dfPilwbvN8ceyH+Zkx7Yf51rUI5rKsKjrwHLYbI/k/8j3O7YyzVNWWH70jsxcunZRXizYDjULCTm+JbAlzmxnV/p0WGcGZQfRHBnKyViS25EV4ED0Zz94jsmYOIB/XKp/dC56ryv2qs1cYfWSKSDHtWRqGuByBpNeqXty4pz0axgizh6duU1fTLD0RZMpPTkZ7FsAhktcVq1EVwQ42XceYTTZeZwLO87masp3tWPYV0RXkvge1PjN/qbKzc95UDNnP+hFSk1kWHqaZ0bnCSTP6dPw5Ys6QYzhiBCTatiSRfD1XO6yv78e6AvMbLHiFtJWQDfrO7pDvjWUw+lgMI9Mkc84MwGSe44wH/N7JlwBnuy/az70jzxzzCVVLI46iIrR3im6YVM/HHjtKQU+3Lv3LSRPp0CFbuKHAjotPhain5rHNmSWzOK1pzXW0JvnQFlT3cw6B3LE9yd1WkAzHidK/ToQLW0UMEzsQjn1qxVAoz+xWLxaEwvqu9FNtEce0X2p12Dh0TItrrJv5pbudW8czQD4Hz1CWBXAWPdk7IyLqzPP5a6yyzammFzX8blj0KnMtW6I9660DPR7YQWc747g6V5rCLnkvSOfWKzvTHxq2jel7g+Y2rmc70zyLNOexx3NWg0J0gk4Idr/vKSk5ugOj1vA+FLvdXp8NJ2FwHuezO0fyGfFXi6SbUeEgPplD/LkWwmxH/FQftBpgv//4cGuVtK9nxm6x2Fd9uEXbf/n8cvvXT5Y3jGwBpolhvuNsbbZB6tVc0j1D1Hm0VYczzn0uuZ71w0aOBYQ6N5gTZ9jg4pF+7B5mAOcTr7u2qVFnbSaMUPkORlexhP146IExg3O5quq9wBnAnYerOntlM5yJMJnOKUqTAWmOiGn0VkeD34U/CmO2S5O3CSzvNwnLiLBbBVw2mGVJbWF1GP2coRAYwMxs1JlUO7X8bPC5/A/AnuaPt12MHDBFu9lA9lnh1APaw4NXgLPJQ5VueT5DfWLgzxl4RkVHOWpB8+zYeFQsTqtp1Jml1sY0kw1XBfiFGTc8kc4zFKeopM2datV8qGldGm2B+cJ/N2dg8CgcJOFUOJN2UK5zuBCvBJgOGufztigQpmefe7o2gOgF9zxirxW5tcq0EqEcZ+FlONcD0f+4T4j2cYlyI4fOpWEwPJ4zGt5uT7cHufu7X1DcdZ1IohW5jeA7MoS5E4sc0G4k6qrTdtboOe1XpT+U0F7KNpno54vSDaYc+8EZygDC1Ezaq7iD/vksA3O6fKuo8zq4MX1jTqTNFdXHr4RFrzDX+qS6aSwZr/4GSx3rD2pydxxX5srdXQjqX1rHjZd2SeBNm134/qnZ698PiDXQ/Pn59fa8wRzC5mY7SjDN/lJnapx3jl2BZSuc2tj/LtEwwshqYNOVVS/ioLWsMNKXOu7entLbMVCAKKLpvBe08TXbXCpo/0aKgTXQ/Onzy+0vn19vz1goWktyg5huc8vS1/s4P6G3TZfWeADOoyD2wPl//1sbJwxUg3kSKUbaYjsGrdBKHraIECrdZo8AWFWL7egkHDOk8TioNCYDMJd3X/oUS6hQbyvssSj+XWzueH5FJ30N8Nz6XbvfeQ6eK5AMoNzZuuyV9zPImnHXJRNQuqiMz0C50J9oOE3jK4ZKOsCTK5jmMQdUA+xZGhF2jsLNvGt5mUOFkpluc5xFHJf4IT80Bjxdz7GTAHSUz5hWNHAtGKE/lU06fGYfVOmWK3ORfjKoPUjZ7iOAxbsHnYrMLRYWUh3AhAqY0tFgIIilTck99EFkuUObzg3yawygj/miz4Jw2pmNiowCtCfAVobdg1IGXJlH5d0E0NGP6jotm49xamkxVNTWiuTKO723UMGpQ0jL6IBz0kyNsyJ6iTjHS5mZnPmZnaGRVMfF22Su5mzlbgfZIX5zWTMKoOVaNiwCb8OUAu2U5XImO8ydmOmUHsUXO/tPVgTo+2yMW98fFAub6Zxvm7Ld7RpqP8wI3gEajP486iw8txrm2iLu+PA5LoDFpO9eqrLdXrwSFt1lsCUrtCbYOR3yutN6VmGnnbGgqWqjXVzfK76JxaYvP7ZHU+2mRS8FNG959S4PsXxRQPMXAk6LzTO+ydlgsvNaBBoBPw7P6NIHLIMuvyRv6Ew2YHNUe4qc7spsuwLw85WKGlGOfRkkcBvcjvJ9fP9wa//9FiLNbf6ffjXQ3LLXBxyBnTwxhALPzgk/gucKBWg7S3IyBc/abhFxhuFFBqucM2Zt0+52fry9Ni+/2EKEIOyqGPBlYwg+l0gBtkE8pB1037qTu2isUA4qcxsYdEClwe3IFuffE/BzQ2dRYd4LnNsEr6dsz4FzJhyDNI4qg71YCAGKObWbQW7Hj6mB0301heX0yh67687SAkUUqJCCeNEMNLJxzHNCs6zcs9gMNIE/Kq31PfsDn0H1/oqos6w79es61NLpeUguOoQSZuxZfX7vhreTsj3jO5xpHfe7MHbmKdusBHujMdqLYlnOUgkOKshA9W0+/2SAtNiMM3Aubn0wZT5WeAfQFXuNHFS+jEgtsiwTczM6Fup4wMbW3sU1VN3GCYBO+gxORc9ZNSZz4GybcIBH0ueeEg5nZq2ngsd7zjvVA0TrWFH0D2KFfmNdnvVPB56PDKrJkY+YNbktOj0Fw2YSdU99zuZeyuwbA2dIyuL2VVOr8BBtRZ1lX7a1W7zfGQOZ0m6ilN12cVZRrS9TmBAhIs9Jwk7qLfxYkWfWg3xq80gAsnF5MSy6I9yqco8DPpMh77+GgU3eBI/MzKbKQLhLkK75JjZWcPvRXZpKevbT7fZ0vDlvj2PnhVZF+VMrBrW6bkXjAKLwp8Ce1Uc58jze+YArQ8HKY+7j4mzsXDMymbIjbriGr11BZcpKs2vNoqVtEp9pBu5NAHOroH2vzbc4o6/6WNO3zVnSKmgj0vzyoldSeoDV5FN4Q8hDNCpHl1FBzVTLcnIQeZ4A5z70pGeTbdNqgFnutWyelapYT5qkGY4BnqPC8KDLyNiMu5Ssj7DBZShd8RhpKO4I6h6tlKOgtbW7PO8Fz0NUz8hznrJ9pEnGSeXoTOfwMoO7q7TNxq015wYs+I//hXE/t1kindXei9RZ1DzXdCBPsLH7VR0EMN8np4es8CQsWC1xwvCann5iPO1qCum3AM7GXt1ZbfUcBme6k6AwGvFUIkcdib4zvWrgz0nUWflVebK9I4WxFqPI7Z3+2cxgKJFmOoZnKh+Z/nG+AjNy9TWN8M7kqmBlaQQOJOEXmXt29PXchSVUGrRNLBxBfu6yYMhefcEZGPa/+Ail+5Y+HT5RlWN2HNC7wUR0RZW5D1zO+uMhXX1R8Y6rLnc+nglBkr3VpQ++oRXw66nIsCmO1fjIkUHA+00hHOgrOxV4OQg+60whxEV9gikpSBdCS0+zcSpemGSqTG0B1tUH+ndJfxUeydke14Y+DN8Z+dp5592zzmL35q3wDAT73Z+giOmtE6b9EaPOcEpeioR9i6gztvMLwGfZgHVBZS1adLjTYMncSxLkD/01R5010jxWft6jwH1PN9AskealEOC8LwfOxosAzrD5Ii2arRjoNvBRZGVdGU7bol7aXkqRK2nZMrLFgZ2UaZt/qFMqCMZ7m/3+4el2++nDo9z1/Nf+o6D55fbnT7r2EUgL20bqmohtpQTgW5Nk/of6prKc+xeWVIVvPLm9dI/z//if//ZV7fi0ODAmBdhaRTiYqB3YtXdxHpL0nESeJdpoFbOr1Rfe0jx/L3SDNOLWVkvXhpc73eHck0X7gjE67P5mPa1GH6/f7ayjqgDGW6Vrd2B3IlG+pGw1IuoLI9DWKttVMFxQWEzA55nkso1MJxHEm9dSTsiAcYBPqcrKRapIqgwFP3c6z3zuRsigqXJkHE2nsDO7+XvbRBSQmfkrnBYKXSTKbuk3ho307KV1yCYCxjczOu9K1260Hr1QtQ1vQtae74FzoemLFoL2+fleE/ZgKxrqnbKqi7qieXblXfav8PrDaeM09aJ6MSbHo76mc47HftilipWRxlH5ZhJBTjWzISCuOGJQmK2oMJ0j/spDAPT6O9M0ioihKqgdvUkOyV6IRhrMcUhwb0k5mV/vINCEaTZZ4qB35xQ81D3IDFBGVWeV7ilcOG0GngvbZtob5s5tzeZaplyfKlEo5nEI7dXV12tBpip0pmCXo84wD+S9fDj9bGM4yP442IzjeqowcmUYEwa8HHW+J+x1PnV/Ys0wxyqH03mjC330CnDG+u4w2JIVOo5+/zVe8IKKuw3eLUjXSby9losvrJCgYa93T7qnfK+U33b+99MbgGbR86YWQuuTzWA2Z9gAXE3HHGryOIDzxSrbwCy6WetZZzH6ECiEczoEy6/Voircg+3T1urxdvv9+4fb09PZmapFJvnOj33+tYHmFwPNZqsgMENmEge/YCN75vNJKvXKFFdkpb7X+eHWVdVuwFmNN4vbdJ5+bOSI8pi3BDMCP4i9o+fvIn9aGbNVRi1TtZlY1r8aJA92trkxY0sPV2MKbcTWomNjXQ+iuKrtrWd5fhU4y7M74bW0ai3aXhnz51FnUQsFD4xnLo1s/iyiggArbfomx9Jk+73JIRSPGCF2tReu3PbGMsg+iToDILssyEKZMrFiFOD7lnaC4kVaLd1Ouco61+C5qrLN658NYwCSe6LO7qCgucMwn0XyNYIYyweeVCeSXrokRfQso6Px41jeqefryp7RNd6xdHqWGpwJMdCB9xwSSQQ/zqzygxz5C8nM17SF0IeCjDkgChp3F+qgFCj31zWgb27HixrKazpO+f4FgM0ApXU5kK9GV0PFd+Epkx03651IthlLJLz/eXl+uL1796Beai70B1Fx0AcZTdk9g46xgl+i19rvOgE4adQVaebBw1MrB6onpHEGGrI/23EK/jqyO/OckLGEMbG+0me1NYm2g/biPGic8KK2CLMb7Rmc3g2ngRosxn18kghOCMt/wylxvxpvxTFoOqCUxYp+P1rK9kRXbIFnzxAwAD3hG14ml9NJJPtIhykYTotO+yqvtW5qtnP6ETPrHXUHJuryW6Vst9GcA2iTCZfc3nEwE9Xh8yuh0dWUEu5syRLtR4cZVVZOPT92WU3e2hnHkRJbJPAV8i42femxI5pKpPld0/vX7YVLg6KXWkGoz7++3r6cC8BWV9nvBW2Bs8RsXeSGfW+MvLrjoCY10Ok4C3/z6dU2X+27AM846iVFxWwU2OceHqiC9uLGtEWxb/twW4cvL6+3f/35pV57FHszx3qPffiwG8l9pwLc8Fqa2I6ayAC6S9WWiPPtqV1BboZ4a9rSKLFuL+9ut6cvOrAXVDNV1tHKcC2E00IX7R5mLtSD4j2wVAl4dzJsLGbRbT00H4W7wwALo0hGyXccG9CzI9JOfzHQEpjZUR/XwfPXuNvZBDEwqTOLgzyenBnGMEqlQFhbKhgx9osAbktrFp60z/PNZMN+01nKkTbP5060OeWV2mmRBgx1kxZJwcq4crO19AgiRaF2nCZu8PF1QSawoJ/zVhLZqh/sFxpjs4vvhaA6A0SiXXNDZKztCtPp6zvc3A90AM8YZGqSs2zDgVUDaJPQzvmjaaFgLPCwI6VEPQOLQmvTCzYexT1j+BWaSM76UnGuyuTEUZPBqVVcCyXqTlKzQ+9w1J0doJCVSmYqje4kFsCrQFr+w6ZKa1A6HkPyu3T6SIFSJ6S2qefJADDdySEOq0CaU05KxBr0QDfB2Mj69sAvurfA+YDxvphzI+S2j04fcXmTpqfmdPNx6G9dcZY2VzNmZPOUKtuBFEgUpxswjyGPpxzfVwDPV7DNfEJwWM71ak13As4b6mc3ZTuiyIOKGJzSeKKMPP9AwPnccGP5sb1BuXm6jOUXV5AdutjsasEbMAzxnA78Cg/oAG7vgLJjJXZK66uB/dOG73igomnbjz5+52rMAM1tDzKMeccsx1fbWsAWk+AQKmyzyTFJQe3ugB7uedkYZrty6vn19thCxe13XH9I3r1cLKzZgW1P0mGqAdLOnksF7fe7Qrgx1m/0aNtjW2r6nxpotlqmw1FfmjuOjoUNY1nEYhSFXlSC4agfJoO/1Ro0i60MQq7oHrXDel0zAGczT83YQJ9xllAiOXCnWGNufEn6dNPrQGH2PvXJANcNo4Iv9Lv4oqX2PTYwjn3DKq9aZrfWFGPvsp097Dbo1I/8ueHIufe88/VCYZ3UO6t3aaokALBt2cjmyFh7tItuwj9i65QNfqd5ErLpfgN+Jb7VqtFkxOJ8M2EfHW9huE30RvlsoQh8OASIVozjI53iQ7LG4ZDJ23qbTjYSLRgYzSMrFUcVXC9ovA0bgbP+JGJzjxd5AM7QKJVsVjQu14gVV7w0i1T3Cs40ETtkbFtp1w/JPfPOK4UBlaKMPrxUl6F0MkHtdXMKpka3DUh7NokZAsy+nkqaPB39SStOJcbCal8io1RhWtWtfjemY0NHsAY3bxkyN1rk1u/f7jkVkXzdsA5yYSr5XDTlpyzCIWNyBMocERnOdzkXKevQU0M/lKWgOt+yFhIf6x3Slk480Tn8Ch5hdYcVGkRkoiyXHXgTOVwY5pEa61NizMFQtVkOXyZuimIyv1nn0/YmDsAROIdQvXnK9tew6AtCrBht+poagqikH3ryeGm7b6+C510GW5+UD2//FeaeCULeaXSTdyuq/2jgOU//h4g0v7zefqUrp76GmHHUubc+VF/ErZpRDwWRXkSJ4EBuTxy4ZubC50dNKfMlbRwZOEvgESmhDyrpDTC3YmD3BEQ2NMRXe7SBzrbuP3/SK8fmREVGcW03whzocTNHTN1w3prLko/NgbP20aVq/9v/bNdRdYZjnDXTVDoeE21eEbsMh6jMn6JRqaCqA7yJ4aUVYpG8aumW6J5pWxYLIzOcUo0Hu+/oXF9B/uvg+WtEnetdbRZ4LA0i2zTcGcZr39vWQQ37/HS/SRZl/+dMOBLikV5N6dF4xBEgAxhnlT/J08Dfd2TfOy2GvgoiV8ZxVsgB4FKo0UHPQsq2HIHZtXRoWS3S2Vk0ExUUveg6+t+L3e/QXps8Wucq4t0+syKGDjf7M5ZwdrAi74Bv2S3NnBIrmCHCsVynV7dMg0jM6s1g9o/6MQZiiejHPLCQgygzAgkmubGEZHNWUS60FwYTKTOQCmfNdPfZijr3FsNgihDj4FqqcCXoAsgRH5qVrKLPhRa36wp8GZupOu84abyfofKDcduiQxWtJ1VXS2GhMCcqrCZ9IVunOnjVhMCaitE2/pT9BGm19kktpnM2upKyXVk5WW+lHvWMdL8LnF2P9+OlbMcMzP28urLx3BV0t5vWsANYaQb7ry2kbC9ZxKRYFveuivDQ+Skwtb9Gb/gGdGY7kvdO7mm+Y4J3jqtFXX8trpx6a/DM7alONtvRxq+FwrALwFri/SWU2mXgLNlplFXZ9h1H9Na3OaidrO34pJ0vaSNo9zS3YmA7dtKdS/TVXv/1i1451QrBha0VNptHnvl6JPhkq1FZ5rC2BeCco8zYkdemtaQqSLi7iPO/bfc4W9VsHdJ4DYsUcWmRX6RS23lmr5oNd4Dwnw2erQquJ2KFwjgy2k/Tom0UJfJm24OmGRAl8IgMnylkh4ThrNYGnyXF+yskvg6cdcBDZM+otAZ4Kv9XGHrSA9Ekz6dTm8xXyUhsTSgopat2qGsHHOYLn1tG1knoClkyLYxlKZJm9PQ8oCNVn6BuqdnrhudXo84Yo7OiXP2zsuLHz2SDGRkM4VLS908NZFcGrQCeYx5J33m1CCCDh3LoHi27PrFBUTPSSKQAAGTawj7NamssYAWfx/hk75IcJSO2Pe2Z+bEbImXH+HZIRQXB57rZ4ryvrRefO7aXg0eVf+NKN650bZkvkv4bbdWy2ANAlm7mFz3v3cs+xhJ8Bj1g5gJAsOnjKLYYhoQeCYiUdqQjRTr9hPe3os79+vacaUW77MPIlAlusVl1TgDIk/Nd0vH8ecxAhUPV2uvtRdK1ScelRk+dB0SaGdAsqVc8vKWHkmibmr5fkSWiVUb2LL1ahVCvptz125WvZKOSZheR58RXBwCvAs5QyjMs8S2B8zlodO1llNhFs/bat4g6Q01VpsoJl57TgRtgzpm8uTuWi2TFqK6Q9+0Et26p7VENNB9mEX3lQfCZ5mxrvzVwFlUk54XDQeoZsm4taNYsrEu+LZitDYbTu+ys2y8Z42aY63ln/YYDP/q19vjxqYHmv/5rp9psnp9vtz9/er59ttO9r5alx/axZnoRqLaaJ+FIj8xgHPUMDEsYI2WuEQcYh2dbMxh/WfdYxyNwlvUDcMFZOyAfStkWK8Tgp1003r+HA8XEcjCQ8jVWlmbN9z33RhEiN1ohRiprvzTkYwLQIhJScVuBnhYh0wvF2Q8B24hTX7mfVbjxI4LnMDojCJvTUOVM5mSSbEA4Uxu4FKYih4f8DlBwZCtJo3Ti3xQJKkoH7eOKMo7WwcSPc5/Gl3QP9NlZ5wqWqYqKc6SrjljQU/ioiDY6oGMa2wAYCKH/ZKvHfeRmOLLy727wITVQ7XnqnFnl5rGF0svJqN0G9ijFm6Ce9IHoNgMm3p60T+2Hn8u/x9h4NgCB2ZyUvvlDPlYCmkn9hXaeSD+ALhCvZ/tbdEpPk1G21KGHM875Wqp8dqdaCgBCKd6VTt/o8z2olv7sKINTcpKurIleBmREbgFQtWhYGC+xeo1f2qYOwBRFxSZW1XLUedysIlXdNwR3RKA3dgDq2sSiuKP0FKdh3zAK23VlrVfxMFsnpazYWfxVKeL4F94p32UeJTneEtfUcNHkZNEWP/YCjX1H03n5Y/tRZ9EDxbCGe0/pmaiyTR+ClQqiB9hmjasb2iHdUe12kWxXH1sz2kKxqTSscmYa1W7U+ZCZD2a8FMIZ319/LXP9j5Gy/SOBZ0Sa77EFrvI03pNI83P7L1rKNuhbF7MP4Gy7hm8duvd5RrQ5zHVkUb0eOxbnhe3Km7RBEUo5HiSypwKVgTO2o3Ysup1r/mu/dqrNvdG53dPcIs0e5LfJM3CGKmu1TXAcl4GxLl+6apTrmPj9zmz85XPPve5nW95tjmSHHfH+H//X/wIr7XZDVW0HLIiQtsPXAMnuRbG0ULKLpCV5mXKycR4aczLAK2qvq6I238Tc0JLZEojma69SJMkr6drs4edhwNR5pTwasaYqfqxCYfUmWoFpsA/pkiEK7hiJDAuPthFoBcMfOmqz3Yw2sfaV0cTWjHM4gFnM1aPOMqnayMvND8Ox8Vw0Q6R5lyA4FyaNCc/bd+Zg7AA80/0oBZ2Vzsw4vyctS4F3olwCk/gWc0p7xJIQRT95VVjJFUozJ+52Y6WjJVQeHgCZH81jF4DWQPXguUzV0R2w9rzId0JjI0RkuvXfzhe/WPWc2Jx7UvnnpNm13aAR5uJr0N02wC2bzPh1TFQMkLIYYisPh0t2jo0LOuYyCz0PV57XOfz98LRHBD8aid2pyDAy6Ts6iQYnRFdfwaLOiAnwmNlp2IRgNQiFubOYTN8tCMW64VR4EpHP6X7aYngCnanqKFXZF8YjTMMpZQv9esZVkoPw7gyN9ECYvp4AYddNsjg+WH3xNM17ovjWprb81Dp45rOZWU8udHcV2a0KAoYAsm2Sbx04Y+68nkVnu+PYnWfeJqt7xxeW5S0faRThSPNbtr3TFkBzKwbFK5N13deJOutI+36bOzliypLNRzsWX3+ecCUAACAASURBVFoYYE0h2yYbO5k88mz7uesiY1t2ajSHQjvT/L4dSD/eSHeW4bs8++X5Rc40/9LSs/NC0IjcXYEos1Ealku8HHIO2zQcLmRX+EJlm7K3PaqD1ms6WEc0AGeBwxw2NyMyFrgNwErXAViTF0VzoM0oknYsFbArjW3e3gaiLZTmYXnwDM1TeM4BNwiIVLtgaRhZnSHUXaXUG5+Zo3aMl+tRZwDAEZyoUbIiMZUYx3vsTanAc8VSSGP0fQ/ggA0LAoadB2li/MAwccFBx7LGcW+ePmdxsQ6YD7EpPDpcazbzqmZqDtT19Obr+kVoXCzJLNLIn/sVYfBCShV5ur6AbCMiXzfYkAgbhjsDVnipnvcQdZ5U2W5vuweZs21Ou4aOOIn60PBq2ejPEbuDB3SzdSkjS5NCYaoDVdtze2MbOsnsvWR+AFs0esr6WdSYL1fAvqLyH9kQuumqjmTdBKdLdMyp4j2XdH/J5tSfR4+rq8Id083T1rFczoKoq3anR8FtxtK7dxLziWXs96Xu2SOzBtkXnWcHdsk4K1BBx6Pfr6ZSd+tnfFvTrfYwrPbT6VXq51TkjlRcsZaz9E7Mc1BC7QtRaHvguWzPFn6m11fAM2ctiIwVZ52x3Zb6AVGjq1bzxpayh+9CE+5GwnQvvojupgs1meiOJWpN7L/Cg5q8vdvo7jyL6e8G9jdY5fDRxsct0vz0+H2LSrXspV/tyqmZtcoy9zXAcxuD/uguyHlLuhczPAvYHDthD6yxT6+uFfb77kyppZHrlqXGLo5G/fTuQa4Km+mi1X6/93MAze2e7m7tHUPz7g8Dra2H3jPjVpBtaGyD4XcsrbwthDZLZwDOsIDWqLKqKgrgPKahtsa8Eq5HPiCY/R3FuD/UTEo/m6YblG2oxpkITCO1MW903VSRYomdDvROeY5aibXNoRea1pZcT8WN0vlafLxjvNwDniPa1i9oY53zn2Pg3E0Rhq+lFg+R45Bf9b4DAxqAbePE9VSRUhHnOyHk3V7TIXfaETEwA85U4pDu5+Vz2pkWsabZObAKnNPyq1o9S9k7XxBVdmlZ8sYg/aTgODYMY1tX8zquGrV0YGgW5ZM0+xVemk+uA8/QKGgydhet/gxfGrYqJwi/MPalMrRimeqJat4I8ReqwLd73vVKvO4xX2NsfE4V6CE7KqI0t820UNqdw0OuptIGWqr205Oe52nPsA6RJ0z2cN+zFqmKTZtIaSIW11K1DyRqnbI/MiVrUI+WOd+GnHPdGfDmJGjXPlkqkByxsPP2R5HkS+AZhozuep15Qu3x9SC6dvFeS3B/lOJv5G2YsbIpp8Yf2o7WTKC/ujikrI9dzg6jZkWSMtvx38PQCg9D1g2HaqcYUKeDF3TWcfvawUyHDMNH58LWdkxgYwyzsR+mbItOam/Szn52t3O+19lskiNV+a3OO68abSHBWUI2CH4F2V1hsL0Qssln6YeeTI4HdUDBdeLaJr1By+LRK+S9r0cd9tPT9wfNTV7aPc2/nqx9trVliVZMgUVCARhrxBhV6RUDOKRz3KZ7S+SbjanbsB9WumdzUCPbYfj1hcL0alWJNH/nq8JW5nX2TLty6s+/PN9+/dLfU98dXzNsYVtsRNdx/NaMHpx95nfj5iTFkjmCf34dXrcyNp1gulU1UQJntUXalS+6CYLJ3PBrBcGkQFjcp/va7nd+/GJHWi1CwkgMxsuQPuGOFydCdR2SbI8vT5IDH4fJrXgYFQMTkJ8Ssl6en25PT89+HtMXPxkfQlIr+nPGICoH93j1XsuKeUqmFTOtBs9VuuPMY+NRMFJYref2uQAhso5wHJV77aJ77JRgVGuEHD6ClYiQaztfaWfUoWPcu2T0YMNSjNumkKD4Ds71VtTMnzV7qmXI7PxgTv6v8R35zPR+cfAjQBCBZwBnOffd1YBsxaV0QCzqGB/bqeD5buxvEHXuHApYeEyGBuVy0105VlEyz0T/nleO7J/nOEuTcj2HS4BPwB6OlXD/dBi43RGMa+0qQCjZLe2sTQNXEXEGLz4/x3fRA4oY6ifsM2iZMm2ccqUjO6Y4ukxDTTCgcxUoqLWzO8T3JaVxJ7Rf3fXUSnWYvMAoAMg3rSPz1QrcynRNCTx5xeRSPArEsWZfP5F3uen0d7fb7Ytfs6VzigoVQ7IcMf1KlJsL7mkkH44pdltEj1I47dHOkm4c42G5BPdOi2oVBGUdd6qLiv1rU4XNu7B1PSoqVILn1uLFQmEzOq1FnWkdU5YUb6dxPhqUcss5ZDdR5UcEzgEt16RtWOiryG5F2JLqvZLnuo+3EUGZIK9Vixhj353nwDNvCwLPdEHjgndPao9/zzPNAppb9ewXDbgc/WRd9zWAc18XhOyp8Ck7IlF9bfufWW08BejzXWwPO1VtaOvFkj6anfHx3aNcPVXV6zlb9x/p+7av/unnL7dPVgiMbVcJwLU6VLCGu6xmsQLDHhgKhbHVq/ae4EBbCHVKNIBotsqd3pczVdHm8g//SzrjbKYf+febMfEkZ/MQMWNL/qGB6Ob59/BxtECQgZoNw1YBByVQwOi1atuZKcD2alzaHaoeLaLIFQFpNiTA8FyciiN9bPSuBuvuBc8dOLEJmxm7IBMzEe7NJ54LhJ/BnqcLW9EvACGst2XfD3AevXtvq1d7kc0i4FCU2Px+N12jvkBQpNMqmbToUb1pzIxJ0EJMdBvGTsZBtUBOayRXEFiSceB/UohJW+juHqTB+vOpqrYrJMz5gFMwnqub6QCee5zR9RxD76tMLzCyPCIFnvU3cq8lA5fSrmTdCfzKW0Y0VGPv07RSWjdFMDsese5BO3g84286q96i3O5siyJ3LGfKn/pciwiodxHHVEI14mCCy5U10ukt4VX9pMvUsQ0Zsqs+Sx+FL0GUc0PktQ3oeXhSm9MiY+KkOpLtLfDcF+3ACNXs7WmCQTPdWYQs061LlZ/Kuo9Rdw+cZ5dUOdloDZrb351uM6fcrO1qn2LKl44tvPQVIs932vzGkHSlAoqFpYnqPlV8qMx5KWXb15ebPXCKrqRs5yGO4BlZFsfHRiJStKrRrj23BhqVwyJvYpU705h2AXS56CfzPLNEJ6/vvcYDO6DgGnGDsS+SFSJwpw2/xEBtiG1feddytL/jTzvT/OX59faFaHyWgi2rlmh8Brh3pxhjgI1pjm7dRSOTustBCtsiMLbtu8uVL7Ks2a4Cw+/19fbh3e328X0Dgncw2i5B3vh5KQT28nr7+fPr7edfA5O45Ubb+igPlCXYwRnUqqHCwW4QjMFWfxVGYBeKxm7Mu3rlEgnCVLqntdICIH/46fH2n/7n/8sszZsWB6viW535hfPL0kcstqY46t9d1Vt8jAmhai3xidcSw37L1yCV+zKZfzZ8TvdEaiPkwgPfZqz6gsJEL87iVwI947fr4Lm+nqr1s5aybYI/DKwWwg5Ac1VoLLABEUSXscQRobGOslXIDH10RRX1A9aRNF+cNSVeRkQ5oroa/YkzEAxe4vcrKdvOyUa2e3SYU57nWmwOmb9YzkccEgzakf4lotLMAnn1FfxeV8wleO7FP2sDNeoO5LiSJRnitC4GSy0BbKJzD2wZUvdovyMFAdgoQhi4fUY2d/pZBX+RWcuY4HlDdiCpoCVO+UBHIX2bT55ABkRGrAHwJqd7xz2IfRTVnxG5iuIBSklsWEp05DvgOz1XjU3LaH9Us2QLPPer3wN8rrA3riHqb3QraqA+b4WZx5w/kNXD87EMFvM/jOy5UWXb2HjIcColEA+nHpd1UNHopMk9cykJbxV5nvbjotqucdjsdgLGp/oLdi8Vz3Nn2axvP+KbiRdXyFWj/rEiz6EPw6V8QccLqpg54Cdrt7mmbodtdoPH11/DwA4g9x4a3+bfTLFdv8SetKjd8+7x+1dhbrIh9zRrIqr/CLlPFnBI2Z7HUHbJ489TQeuuDd2f+wGyZGE22fpY58mCGJYR0/wc7a7mdh79r/mnnWn+pd3T/KvmJrNvqqebzVKIZ4Yb2W8vLZLcilDLZ/33kSNnR99gULnlmc5TF9/XNE6GOj3E89DCba3i+ePtw7vH2//2H/5PmZr8rwfO2mB/oN4gcWdAaQRBmE9aCdMv2MHMHHyQqcmBBirmFSOL2firEpXO3g14KfR5N4LsF0S3kbYnozoB6at44/tV2e44hJZ9FMZqLrwU3RspUioKpkUE8bmRHjRkpjw0qAo80xUKw4IkLlcQIHm0BAK1sR4w2T3R9j6LxUw94Rm0s6PHquGW/VTOmfSZBb66KI77yIpBHc2nW4+3BM6tYb4EvdBG0AC9bM0VFJo4Bs7cEeKTuv7MUl2fKaqbaSKSQ1ncR8A5r3MGznAcHvEDZGWQQysYJglLD4+358bjLMnpTmn9zqL6eM5VIWfe9NfIqbJTfeGOKbu6Ss9QK1Du44ittxdLWza9Wu9AQ+hgqgfS4YO80/hRnOKQgu8JHUpWDSLtSDBfL+SiPdV/7/rCBuH0HxIB6JiFCut8Tj1Rqudm8lqBS3l/+kJWjuOCXME25bLSIKrzzse6ns46r87FuG94/FtEnRsPnRDuW0Wdz/FdUCg06waRXW9cAM7oZqe78wmV7Lf3Gg/s4M3VqLOq2SKtYqYAx8+v+CVWW1fQ3KLNbybtq113zwlobpFmunKKH9iNOp89f2WQdZsWirErGnnLwIYRFkbkd+w7dGjEFk5vd2u3u5r/2q+dapHmv3yiK6cs5uB2q0195mjoMo4Zi6UX8vuwv7T5dN6Z7YbuRUY7EG4ead8LNAiuCGugGU6OAjgfs6Wef9O0bTlPSFXQvJAHX50ik7DKQWzI9hhXbRyucmtzzHeiynPSt0Ug6UqqwagiYILNpbXXzhXAC4bP/V2a/o7xcj3qrAtfnfNUnb2yO1VsOX8vOwti400mMzUBcxrgpjt8Wdhxh6Me+NfurOVwG68DeGGgRjA9g2fBmIXVORtT5oF7gTNEMktSZQjnvvyOQWN05VMreHUyp24eeU3a2acrO469Iw6TvG6T9nwbtxdwd3A8zhzXN9IXC5s/pzTW7yNhMbyRms1MHjlvKpByRY/uM3sH8w5l3RdETDMIZxy87QBcAMDQS4mgvH6NDn6vshUXwdh4POgbBfzUERDpTSHR5mQyfcylTzxDSJxTfGGHAmwYEcKJrwqiy58Jf67xnZ5xUomOeDz4DtdxVTpezjzJdYk9h1lTw4mhtm89iGfb6OTqImLfeDeqkKsArO4JTLXOsVMRThX98LOsh4p3J01e1wCo/lq0MD3D7ZvsXpXt1kXV5qxQmEe0JttgpXfjHSaejvPIYfFjRZ1BqfEg09ZCXw2L7uK1PRQsU9gHKeD8g852x7E7TyL+1wLOTTc00AWH59Z6v+HDbY/68qVPz87NQ9Zm4Ml26i4Awmv/VsOFUzh8wyQ3Bp6RIcY2BYpXYgfV2Ob1K6paLZ2fPrQiblaM860m+I3baYXAWqT5U4s0p7SCMxHrADMYAOMXX55eDco/5ZWcbOc1TJiPfA7AeYaVxs+bJnn/7nb73ceH24enPp3+BDirKdcKhTWDipMwxMBtfUnqtW0+Xeobwu1miFlV7C4E78ZsnHtDEEAruo5nAUFI7TH6VS1rnxrBW2EeKfJjLw1eixmj0V66aijJaC4XC9ORXQfP58CZI2FHhgGbEQ5GjU5uDHb5pHFMJLc73W8mC1KNK4P8PsJoZrYYwL3Bo22NFuXMiGfQ0l5bNlonPFT1M6M78xhHnWFwu3tAUETf4dF88tAUhKzBmGpah+CZBjt0Yd/F5y74JfW6fuoncCK2WGOkrCRY7ZW7MZiAMx3Ps9FjAK4Czh7xjQxoH4sX12M9wjzv2Ry2PSd9M6xbp78sumr8/SAhMi36FcCezY4+Am3lPb3FFuF+kQh3fxyAx+CyIX0ymC4WJy0+zNhaTJgPuuT1OJ/dyTFgtbaW4YKv00yv2+dS9MutJygOMpVsWEPCAmi+GA3G3Fk7T+lRfLGz91TA+5j2J0SaKIBZynapbZ1x3qjKtslJpcNkOTeAs/CPv8MaAE7KOX2+RdT5zPCM0cXYldwX9PtVdLfLYOuTGoi/HiTmQd0BnnvV9ENFnZtt0iKW3/tc7ApoxkKeRZErXffWZ53bWHD7h+6XBInFHIgz0ByyCrUS0Bn7z5EzoNIgmvL7IIXc7rHFLmjvN32lnWX/5dfX2+d2R3dbqCIfH9LHpk83CIBeU9xhkdlTXAPLfs9KPr+jMdtkX+a/fRC+QdHmoZ/JOn14uP2uZQUUBfcWI85pIH5GDGralBWucqGBIYIRt6Qh1Px4u1llbka2LkB8J6yB0pzFLoxnlOsK+OB2CuNqtXdiDhxXaB9LtTcY1rTvMFlX8MZ14AyDdPR2K2VXNsNj8MzA2cmRRMlBKqwgAqPMoG7L2rCkiCqGSEM9BM5Ym5SGih2Kr6jJoF9NXF2dblwYD12llXe8GSW7fdINtOv7ZVYWTh6usk30p3oR+mkaKPRBpWzznKZzfEvg7Dui/ZI0GI/B+WVDdc8rbaMRXbFRNvA5iGjKgOU7gfysfPvkbzJRWYccimRU2R7kzlQ0g3Emy6OlTg98bfrQdZKPpUUdaGvnrB28A6Xqm5sOXmmnUd5IU49yQ4PsgHe/yllnHPnJSon/Zh0+MlPW0UdyoBSzPunF2TvOMpIGvp5GneWgtTPViz9qoTAXOeMbv8qLZCNsnf5DYbH9QmGQ3mE9jnTYLOs4RZHZyTqCZzYa5uv8LcCzWgW1P6Dn/tCFOvpD5VRr4Svgudjzl1T8Ogr25tbowHsDGTGzst6r47g6TyLGFfJWtGz7YjvT/COA5pae3a5gXP25Ap7P3lntG88JH5G9GqZAHPXxPdbkqLesOSNLK+6s/jT1/tGvnVp968d7DpFmAc3igDTFmyBIllm2sUOwi9Rj+7KLOjsejFa6bGQ3kA0l8nFCukJZm85YqR9ZO/nwh4+PslYzOVsEzv1eKMxmA42iYGTqWWEZ5Tu7D7SroG3ECg7tvAQoToU7u9TwLoChvN/S9IxYXPwLFgoBtGrh8JmkcEuVMqxav//A9jxj4+vg2Uy5wnhaKxRWAef5JopCRhGpivPL3dFCOtMMP4UXwmZaGblkFPa50OyMYPK8pWobGIg0Un2Zo84aKArgzM3D/uU5VYw/NagJ1IB9VhwmsykyvzGrU3BPCeTX40RLYQBRvb4hxdfok5GfNVPN802jzpUO6vqGoa2zyVkBR6whvHOIMGLLqqpHj3xBhGZRyefMBdjUBEUkPBvezHe2ItN0T+cJqhkgtGnOO8mOyUawesYl04LTyexaKna4sJwovQMYqpMRF55BSClhW75u0Ta9L9t6NGq8WAaGRWrPCmUVQjPPduw2AVc93XnzjlGiYjt0gxZG5Ug8VqHgMO8Ozo2gOVKxVemk8+HYFnzd1tyZ7TWeu1yhNtOKE4W5lf2ShL5q0jOol5RzUsBG9DKVutL3vke8UaEw0QvzgfeR55Bj6JI892nKtvHATP9/y5TtAzWbND3nYKwuLsnIFXS3vMlzP0vegE54obJnVs4o6TywCezeQ+N3Fwq7Ql6eVzPoNT37wtoebbab37VIMwqBbb56ekXVNykUJlcuhnscPCVbg6kMvXu51/ERn8Y3cXfHGR1a2x/f3eTaqb/mSHMDzX/5rOfZWRZFHxYpAsADYjPRvjoINxvLYZ7QjgIgF29Cd3vCs3VWlAnTlzrlkTtUnPHx3cPt9x8fTzMCCuAMwwnMFb0FTiJT1a5+0nIs0ESWZi13prb89zAG2/loOZ/cmFcPo8IkCcAlzcT5xCM94QJAusRbpDz5rEaxNkFPaym147PfuN/5rQuFqfG1qiyrrQUAJjIqGDhzain3gpYAlMGy/LevDddjTzQsR258q2A8jOfITOjn0UedNYTQvP7MGxWfrERoMS8KKDovbhmtZGMyfw1K1QgSs9buqvEj9UTulZUK5O1sjF4PJPNvaSQT4AyjPeuLezfeLhp8YMnEuoeS0vUYdUu18cRZdUyw6owjlZDy0ENq5+PIB3t3qMeqcFseEPGr6AyqlRDAGaDOrsqzIwTdPmAKRwsUqo4T3nbgPB7J7Xm/8YqlV8uRgqfb66veUR+8anec23QDUOum3c4pQ19z2y1tu30X6dht0uG61XmqPo+rwyYmQ2Jm1r/9GywFur5DqQMXzPHZkFksUOwoM42pc9Y5yHGeBzpbfaRmnZC6oju6AXPCybgp7C4IJQ6bM8vMldj4YAa5EgDeiJpXFTS3CoWJiH6jqLNFlMJSsr2PiFA58Bof9D8L552/Ri5psc5r+C70qkrpMsf0Pe6ed54L9jHH7oTqwkKcxY6LvnhgBxRcI662f8dZZ90zzitMz4j2o4Bmv6d5h240qZUI8tcGzzimkxJTKYcRIKt3yXf4JkWjjxw6jRPbtVPtv+uBtdUN4Os9p4XAXm+fJ7L72nRHIkR2eEErdY+R49tHnx70gqFS20ptupeGL60Kt5vA1nArEKpBW2Y+pk3YpG03fHp8lbTslka/chf6dsRZTQbAG9zJnM0AKyBWUIFNH+VUjj5H2L7c2HHPM81fbbnWn5JODSKtSqufUIEgSWPUbUXnoWClpWrr+QZL2S72UHn+pHCI2y53nnWu+tFtYGUzrEVYDeaI3mI+VfSBe1EmDYJjOxKlM0k75ndO91XmX1sUmAA6Rrpnr6uAroPqjaB0/tKkaRU8s6wqoNe98l4Hr7Sb5lmD/NFAZsVjJqB77ro1nBjXFccof63wUq2EB/5cAM+uM2SciGnOFJl+jiHqv72iC3gZsizy735il/7E9HlO9hyRA0q401WmMfpr7+KIB5NTZaopYDKUTOG3mgse0Da6ybtpOfjPRq8G7fAYyO30IT0rGwolzsBRYRQ1k1rvZw6NYjQ0EC5uOtGnvh1ZD20EBrotO+fQllwGzyOf9Qnj5lzo0oF4RuR+NYcGOKbm4JhOsFZIv98t7y/HwRHniY1CYf1Y4nhTKYEThfmW4BnG61absbmZbNa7UTl8J+23Ac+zqLOYAhO1d5SyPX8HVtohl73Jl2s4BTuEdnkJPF9Fd7ugcm1CA+32XmNunLy516AZjdeX9Ap55Y7m4pzl9VFce9OrZwM4Hez7sx7klYXrphg8e2Tx2rBHHvL+1YHPBVlbNL13xlb2Au+cKmX9PRj9O3JX8zvFHvfYXW80/UvNtEhzu6e5pWcf/czAM7NKNvk7cGtfMlB29JsMMs8W4g3WVXLUzerGa7ZZoMNXKQD2+w+Pt/ctG0DsznPbeAqcPSJhceTacIXxYhGWrtKcpv1JGqqkUmNGT+4liLyI1g4m6pRTBiYqAwSHiQODqTcznSiW3u1Xghm4yCY4R7c7IluzvF4LNA3DYvXhxImNXiWwugM8e5SFzhQLvxEYZRAaykPXQM6FNP+EjdXBRQLPaE+J8P+x9x1wVhXX/2f7wlKX3rt0UMAuIipq1CRiSWKKJYm/NDXGJJaYWGNN7BpjicYaS+yKBbAhKL23XcrCsvS2S9m++/+cmTkzZ+bOfe/etwsu+fxfPgZ475aZM2fOnO+pZmIh+qB8vxKmdDVfdw0SPLvVZnCzNV3Gl8qxGUxg/V36s3+TESCOdylMsBglXe0bxY90DuHv7oHBjRDCy46RDyy2W8xFLZy7C4isPjHQGEI84Hl2cZbmV1nF3gA9QvnBk9eAarlKUpC5wNIVvXxtzW/4dJP2QUY0lvPsvJ7eo8OKBAHd4lryXTxFReba0Hdm9XWqCXk4qQYE8zDjUmIf88wME2AU5E/5jZgPCyHm5OY00tTAZ7MQZsoZwu4F4mlqs0o5Tf8mD7PyuGm5bGA0GeHIM51QzDUAPEsRYh0AAQsU7Sney9qSI0oIhdVAtYZnFSMxwJBXUiDTjBEp0T3PumWWNj6HOLFChKXeC1FUH8+m59iGnKUpgWc1eZKz7qu8w9fLqAqF+YRSyLzCzg4JhP0PEoET+kOSIHHhL3mP8zy2Z33DO5gh29FwCslNE9sQhV2sa+J6nfWGC5Iv4bvjglb1sPjOauKgMFdZzNDxUIaMRumo5EXWFkXAVGpMtKc3/lXI4/hfTR2I/6xPNKYMDIoHa7inOe1Cd2s3ZoAHDVvseeV0s8ahlVIT1E3nLQ/i5hW3fYaqrAxZDOybzklPlStw3UVOczVAtROeHSoPnYVytznRWWMFp3iXpUZqgCC1WQLUVJVbr2N9BqSnY+SdchBSspm3yrYcARUAw9DsuL20Q/o4y0HKD0fuPoWVlFtNDiU91Q4TOrIM45ZHksoP0I+iSk7slfib8gKjkke6k6yy7RfO+rjQnmM5ep1gjlEEWI/MKnhFd9meSz1zAnUOwIxy5jcsJEMe8KmD50TSzBQu4ozPAbSkmw3iSEElztDRd0ob02YPIo5nnSIbpQPFZ+R8cIx46PCquEKJl9uFwzTGJNILTdVgOWVoqH6uZioUGVyiLHwCCWXdrv7Bw6xJvaN11xY1Fc4uDCpsApgSIIJMhZXUhgZ0tnPDgzVPEebbsAlZPErS0X0k7TeHyHFeTSBfYjt3BYWwcLynRmbIQ1i2WSJBIg1w5FDlckv1cdXRyXRoKlkiwnMNL5L3gDzLZt0Y2CbglsBgRRZ4SpngBgmto+n2VExWEQBWgNoYoej9Mow7QGt9Ypm5k2zWll4qnKVlH11LedM0DknLUE7yLHQ0OWBks6S+er/nRVo2WSFfLBrAEnRBJZnyv4WBUMf1qL8pSwUXZ3pPqevjRKXQScip6RUZeuHtX2MZ8Bxa8Uem5HXWfKPGpL3uwUUJrDG9nBRVX82SJLLTx2PR8p1p9UIiyui9qg2KPYwIIdtR4k9T1Vyd+5KDRto3tKNp78QYQCpuUXpN3CMl+YS8A493G+f8BHdGfWjI3oxBYaHHJPoQaI6r0McZQ9RrdfXsMLUyWj4TyQAAIABJREFURfCsZVCI3UKQmfGTUDFSfJdvrmQrrkWdUr1HPF9sITs8086J5jnSZPCWhla+rHiOY/gvRgscih8OmpN5mq35oaGFgWexZG4RYF/UQQDe8WhhOnNMlLKMEmLpbup+ci7gHfRu8xe5tljVvHkOhmZjdF389QnxODtarqaK/T3PABC/UFEwS1ExwFqHBYvfmUqvx+28V9BE5Q2qHMAw4Cx6c2KVbvzUmdBt0bOZADQLXnKVXOEdUvnaJufWA14psjwCrQ8EeJYyO8LLQ7OB5L1eoMxCSwNvoKVRrZq40NOKM7+JIzbG8wlHzt4h95q6mtAlhdHIGahiRqbIA60p5mKQhY/kX6LNETYmPRx1QUPkn/sOrojrfateGHZgCI+/FuxKwHs2ve9d3mI+IoIgCi/5xX4AOIecDvYbzB6PI6/oWvueoJyi/SHZTzGhQZRSSPqMb1KAqegYBgSZoU2xnYqiMXnOQuTwyvJIVYyy0fdKCrgRHfxsFoYqlQhriqJxWlEBPcqVM/3o6SpdMoJZcM0+57Tiz5V5zZZnV21omVcfpDHRweyPJFzkLLRcoygf97kmBp3LLyyCJnKduMyxIhxMco7f82xSeOx9qayXibQ1NbeosoHPXb7LLUGTWFi6siEpFR1CkxwQ8pvEa+T1cDRZGmpIlW3vGYJfHqR8Z6lYeSgUFrKtc1CDEjS8UCFVlU26Eo1yQVRsxyV77JDtVIEzzjCaVczQIvqELPqFLW3IScU4vJGAs1RBUv4kIjHKEioCFueMTHkwCW5EXapG/JfgohTBbDJ7U5ge1NjzROCs6cx0TF2JRRw76gzXaZ6kd5IUl+xAZMKcdNmrGe9sAKM09mQjPg9nVVtbB+XK0xzxNnmZilAQDgFH7bAxoJOCLIqZKieYIpkV/acHIUGYVVVbYbyAwHccFthDOzszXaxNVkbqfbRDPM6JdoJWl3QopVE2SAGhGcpfqFqs6Z2pGNV9jctfzsHO9RefQDG3G3WEt5ky4XzGc4RhknQNDsctTCOeaTuwTPhoBG5KHTxL4ljgROtUUbdiiNbgAGfNzIz+fJXdaYoiVaRDcfsH3a8Ygkd/Upi3V4SEvkz+wB0ddL/l/FB5s5rrrHZUZvRh4DlMrBlgIBUw31pEYAG+3b2Xe3nZ8eJpMrs4Rgwq+FhfwTCfIisPp9QFe4AmCUQHfwvtq6j08wPnMDXJo/jymATu7bLEmWJci6QEbBy0ncDL6iMnhXPTnpYhYkYOir2ilE73fhl1YwgrRkIGceOLVXLJMIgxDpKWZ/aS/M1PJ0NVQp8c3DnoVBgJjIyMyuDqliTLb3v8udfZ7H8jdPRsFAl4ao+SplYyUeDlykjAjQgUqcKbdgXvk3so6i6iuVMUVuidHiLJ/Rp11wSXmD/S8o7EeKSPbpGLhYm1IYMWS8aP+H4f3wj55aGJ1hc8MikMCBuwzR9oG2zcoUq9Jma4b8T5Bt4V+TVy/OoEjf+2VMGzPqBjvDIF8BwPOBMlSDaGHFJxxxHXSMBIEkZeUQQMwZYAXN/sB0GzaDmVDBgn+z1kGlG2jbu1k4HtVCgma4LIxrlU4lh6MtmmJiujdr6Zc1ZeZRQJNIDnZgJkZjaAQVKZSCPeU11bJ/o0V9emxoVUZdtlDVd78A6Zt9EMgTDcCSHoH9qrWb0hDSAL1yUrHbKzcI81bG28HmeTZ2hErxHBVFgGv+F/V2FulteZFFEKz0aKKKuCVgTJJMDcafQbq8ZNHhwTY8lzJm1nA52iJuxQzkM+Q84uoJwq+pJANsoNt0YZRSSOApN6lW25Jd01NmdTFKYOcp7JUTRsG6AHb8fitGZJz7AbyROoFFRmSrQOezG8qw/zwIbhcsjIIHm9/s1cxEGB7VWjJ6vwZcdjqMN02QB8VCSY5KhPIqQnluLqTNR9l/g3OUEZNvMdGCTGifdQ4CNvuGHa4pFo9aNQSicLwhqSmk+qx3QA0IYdoiQK1BISqOH72SaVfTARH4TTnihLEEkSVr5W/r/Y+SqqhHG+og4RXzKMvU4eryDT1S0jjuJw7nE2OdB2BJhee44f2HqIWBkxHelRZSOUINlaVzN/khfiVis1heMLegJlQSs0rqzrlMelwR1LF6BhZWAxMcBqIZLCCb2uzsLR2/1nvV3YwxEHkg4hok9eywLr2HqHSkv9Ajr51P14/qRLrzuXZaIjBEFw1h0i6pkgx2FUfzxHE47N+THqe8KELecdrshEOU2868VSYdzfveqJoLeafwr6iy8MPJHxz+QuM+HE5DhXwmyw7Uj/JLK/aeU7G3nA4EA8N2lDwHMcZoqPgnUgQTzMpuMt/OaHuONILMT8oo1965KXQHNTyIeNDJqNupV0vr4LkgFhV9ZFAdtxByLHQDqC7bPUZUwFo9mni6kgYs5VXDssBpbZAG9m3PE35vUUnr2/ypPPHuNFZEzkIdt0zHJPsaXTEBRUm5qdsurENMiUdCcSBGS4IL3ALpAqi7OJsPmMxmkHliBUW08zlFx2eJ9UogKHungM5RZxFQgr12RAGiZ0i8JTHu2Ae1UUMTVgEuHYdaF5wFrVtd4v5aVx4KQLRTpdVeKmTSxAixODrxU1Dm4iWv9T9zpL0vuKhUmZHeV0CjtazL2UW0kLbYCoer86ZugO+p0UdB2mqpbXsuYzetHzvWHDPKTCnPlBA4cCmbyJPY5HgkhVPEvdTxEOgfl4tG6Xki5w1tNQoepRZIj7Xh52wgUGiWQCh3wdNCkYHQVIEdUgVU6u2CcGyfFdxscp7wt+jLEjCj/577dI6rCcoAOVPBD73K6UnpSWxFdexdVfPZH2h05XVvCOjkfc9yK9g4x01LKKDlBGCgLf8iv1A+NRsw9Y+LRTEMzsJPk32Te+ThQG00BX1RUwirxBvYn4k28x/DsqYASayWDo0piAoJTXGK5NWqOChGr8pEYY8ayu1ftAUQdbo2EcVJhqHrLn/Bzn+xa/o24JdjXzujpVGER5BdyWdtq4ozeWX2+W+0Aym9yr8u+mMrmzsxgrE3CLHrIt6S3fkYBuOGbPptVDTbp5/F5nuo1vVTOSKA91rgkBz/rM4JfrvRO/UBjxV4BDhGzwc5PxIrNB0DbWZ4XaofzfWllm1HLus+RrMhSQAlnDbonmHLX5Sq51TBnfhMEzziYaHfjGJxqEoORvCDyjzG4qYCs2aPYJkxi8/o0XCmNCkFfYpnNYgjCqo0LJPq78lg/JzU6DrEPU0yxAcz3AvkosCBZjAUMulYZEeZYG9A9HFFuXCOeq7CMiRTrmTLNUXOd5FsAmHKHOZtxXmMuck5neqAXaErSj4kpCGPiyT0MtkqkqtCKAQKrpWNhIKfeKGDrJShBIqbjiVVjFy145rd86B5sN0tRBoYu8ENpmobYSx1vpj0KUUqVbJ4xTR5UpeavPfHUERfU+Ngw8+4uFNUZvZ32ksOraLpM76qL2+PiOYN2ChxPKOa+9ypSrWNHSsZRUDQaIjQIFl0zdWlkgwEAKA/bDFYdEKgWngQGa8YWLj5aaPE7EoaYTG5i1E9n3Pk86VxGs8XsWWOLumEoVe07U3s7CA6qwrgT7rgnBx31SeArJIEBEmGxiG1v7BHnyBYUqmwJ59v419wtKeMih2RpFGo86ZQq1lhmB++UXFjBmL7F4Q8hQ+wG432n9jSeYV90gC5cJceag2jXk+LmXcYEYkHqC9tyyjS14hgwXMvooYciyR1gmdzhKqpi3svBtTXN5DTdM0dxo/rSe+KcwVjA5T3QR91BaDq+mLs4HtXYOW/B7McJDRKREEAuRK2wTHzoPxX9GPXtoXq6IFbRwxpp8PcInl5buP5HEWL2HiuJmrNgZ8xPH62x7kdmLHK+zILUaqLmHj1yFhrC0CnfYTcvrbGSl8TpH4U5nVqmC57jMFBe0MvtXdA4ibkzwsrjjiDtPh7zIc02h3RQOS+Q0q/Ds6DRVE4p9g7wvir3pQPd2FnPX4zcFIIR8p+ggEa3Ko9iM6RMFXE4mQJZoO5XCHosp/xr7clyDmto6QE9z0tD8iC/nslCnsyglh7MK19r0o5niQlHC+jdxg9J7lHqn89HVSYO1rbIzMJc5DbCyeWOvSYIcZ67GJVNu5ZR4oJvhHSKRUoDERJXCjF5jAtTiCGdKLhGHVdJ2wTMRUheHUV/IW2UirhyHZGT5V7ZkDMeHLaQFqN26Qkp5jshHkHrINgcN5m3yCIiySX0SLfw+rWAb0knc4gI7zyP0urMNYpReu/ezdwT8Yq7j6HU0vGgpvLT2EgGyeBt5PVeIxCUhws03Jq/SF3PtXR4Jm7vv+0BPQ+UVE+tBztuQOXFy8mf75tSQKtuSpmyWYYeoCi/nVkgTth1tJ9mpC16xm8CLZ/jBAFj1DPdRLghy9wC73ngl7f2ppZ82TJl+6ny2LtsTLWVahUktcdeN0mW0nEMLL6uyTYqJ2Moe45gOcRIU0xleWl5SyLYZhznRKLxNglA2rzDw6NlzUoaFfWyqePeh51ZXVBCgNqKBgW/f/fQiJ10lkqxNl6aEqB97/iGFwvBhPq9zRJBuDj97VL6dE2fs8rn2qvgMJ941pi/JHRzOBKGkjAOexT7weVEShV97i4XJHZ2wWFhj9s1JwEjR8J0krNlJKRA6VeCceHP7Z5aCpysaHeh1bHOzdInAYOKMI5V5KhsMpr3JdlMprEtUIRPxOmw7VFtbLwBkPJo6L0gBQCcDz4LEDokae5uZMHClIzA1Uu8flaajFWI1LuwFjKC5ITpUxGVq9Mtkf26A8urG8TTTAHntBxc462v4+e/6AJSqYTkv3W2srzFh3FgxG1uAkZf5QGytAHDmMNf2W0RfLy2atAajjmjheaacOsodM8V3rPBqLu3p1bXpkJZRJ6pmYwVtt6paYISqv6o+OVxLsWjngoLLgc0sTpuUC71xuJNMjTGq3DwQXmf57ihCN0yaqYM14L21qUkgQxoSlOKg6KlDtamFFTMwCPsFq+yvAYF6fNKRswUwKoDprBoEA6bKtlCWEkQGJALPzOClCUHsTLSIGpbp2zk0bl46X28XdoPu26sIpQEnKc1a+6XevLZRIIy+3u8bId/ZC571GM3EfO9PLuDMg2zPc7hsYtmu9jEoWnup5kBaYKkDU7U1IiMbHyvxBV83Mijx8SfyOrsGH7KDkJzCe8Xz2aGC4dR1dXVCYTeZeryrsANA1WBQtvnGos1PVg0ASV+Rc4vh21CrQ5alN9mEL9PeIjGNz8NIbbHX1cbw81jw26jy07yLQfwQRuYBdUZuyLQX62jx8Kb4neivjVMqSgGVXGb1kUYNNQj6I0ahMHyXNBcbr3qoPPcQKpYMcmilzzRH2MVZj8DOCwnZDs11FoyETNNIhcISEUQDYaZ9UXScT4QkqLIt9nyCw6tpeZ5pX1OcQ3RdzroyWQ8l32PjWmJSRGzxbuMcnuDOOA+NOU9kd6ycLXXCFNejEW9D0IyeZm7QjmM7sIaSAnCm84SDJPcxYtUYrZKB7VTIw59pfMtGQIoTVweeSEmNoDkbQXMsYZzK6Br/Htmfux72Vzaep1mKdCZslcJj6Cbn4aAuq4aLnqlWVGx9SP4u03XpCEHy4zrIXObUK2ZHobI3VJuDZ99DpE0dj3oz9XTIhDqoYWGUksmt6r7IZZTPjL/VpUNdWp2jOMidoYvasTNOez0ZEBM/U9gkf7siuGw/I28QeYX4bPRy08opxSmK8MJLRSgynfW0+DwCPQnVmx54DkptHW6t5in+zUr2o/IuwLKaK/5bbwpFdy5DqIiVSxp9fxRO1SGUQeFJ3k4DKm3VU7TVUQOS1xhll5TeEP3ZzJGBcD7cqMX5OMDnQIboxtmReJFfxw8NIZMYcOYCKYPcaiKkiO1PLCnA9onaNjbldQh86ic5rUXCg1TIhSDFE+1B9+rge+gKilqhOVCrJTljWTuT0JAML04nKErpInbIggaxFpAl3lcAi+o4GFBsRmwf9pQHbdNYYy8lruS5kwYZGUEtJCM9A+rqsCiXE1xheZaU/BXDQEs49vzGuUt3gpgLG4KAosJg6NN6uPkB8+rlpDHHXuwr7RFnLeISyURnoaMBNVL+3QOUDpmgEDHAUF7DtoYVeGTdqZZNigvMbLOb+aBHQdQWUFFNWrlSRcKwGIoIWY7hDVYnnpWA4AXPIYSKpa85W1vMwwOcvfIhkpyWL3A9z6GyngYQETgH5IAvYiFBRFFcr7O53iWc4osQUdn0gDP3Oqe4uqkA52ib23BWHLDK+DH+bXxgIRAxzkNjKTMYmo26ZEy0HWX/xbwG+RT1Mxc0kz6SEgZO6SajV/vONQ4D+PHR2F5nfI98plx8PBfFOcdTBrWNLw0yMwFysg5hT3NNPeyrwlOucXmRqmqzUBchgFz1grCUpi+Tp+JaTPfFwqji78ZaKbVbczbL9l8yNPtgeP0t4Hzk3SMUyxslRTKsOgyV4hm2N3motmQ98l4QikVvsapUqtAutWURiicp+sJLovKleA6kOjXJQyOVVDpKTcEYMT5FcK0k16XJr8jrzK0D6hlaAfEsMD+wwxT8qApM6uBZDtoHThqa7+x6weg9fK01DXjRNqYgWgYXFjFtedScMzvhuWoR3YSKc6skB6Ri2fXYXNWTaGd2pgTUQYFhOMpwv8UulicwZq4hC5n1qS8EaFx9TNBJfUlynbxi8jlSodfTcZmUeRbd+bnAQSr9IRphhIM5QNKQg9ToGgbkm2HzUfofIPZbgLncAfKsJBXyTFYHookDHMwTlBxkQ6FL5dhJrhkLmi42ph4ijHXYS55Xt6ZibtwwRZLXCQ/27UMf37jKhilsZUK0Tf5uIp6lVeFhw2RwUG/Re15e47amkzJXWtpCuSgl8GxmyZ/rGgFo15rzRK4PXhfw5LuEU+umh6c2mT6k+d4Qv6nwGxUiz++Lo4pIKtJO5n86/OwRmFw2RNiewdh4S3AbmZeyBEhQKCzwTMNugbomkeYSVvAwwWEcBM+yZWbYRytt1gVSe05k7Gt64NnsadscFJHS3IsU8RZxWZyNQM9Nwd0ZB+fKTcCZL2T94zw0oTIjJ4ZsicbGg6HcJ1silGloC/GBZn5vHBK4WyTZGHy/Exjmq8Ovc7d2Y4Nn6mYhsIUlsExlYfwa89IRqDWFMPu4dEZdsbqmHiqqG9fTTOOwPM7iOJOKDQfO4tzGqF9BY6WfO55o8TxSuvgWVToZ8gKGyDfLThd/HqyPBZzH3DWi3lUszDHqGbXjmaEsZzN4qRAHhYQE1Do8i5AAazOuEpLZ68lLpLwHzGMldWfmeWCAS64J/SYluKvc0jTIS+DRI/T6EQ/4FiiqApM6cJZc5APOUmZHYZwwBUHeywG07SkzSoIr0EJ1FCecWOMTZ5ih5401GDE6uYvUwGTIJLUZY1ynK+txiphVdecYJ9+ZRqH3c4wq22GbOgAC1Evc1bQNRuppSnmjECO6J1Cl3uOZsUGgTb+GHAY+/lRFKQMk8M6RXcW2svdeMh4kUmAlOb1UZt8qsBd2nTPQMNrRHgrbR4JvBCuGFShTIk/tHV3l07NnrP2gTiSiF9+jaI2lD/GJSQFITGH5q4nQoHxrAubG560rvsldSl7oRgPP9jgDks4j+jgN+M/EK/o7TjRHPBpjFa2XOc/kscVoQxXZ2SER2ZiqPRy2NPTOM2SuyfaAZgL3/pADL1Quew8/nqAmXxCrt7Og5TdVZZvOFT8QlsCZJs2IlyjMW+0BKx4x7ABo4PfRgY0cu5yth4mijCMVrzO9NM4rDzhw5oNKQMHoxLWxuIeWKAtEj+bIGzXKgqR2jfA0I2iu81c95k+NQwJrNOG2qISDTgaEhVxivHRAQrZFSLY55dwaPxgxkJ2dBiLC7xD7IGiuqq6HyhpTEC3FpfLPXASuqSdKZcDo7m63Iu3bV3qPeqI1Hkv2KoCN/c7T0MMsw7NxXx3MTwA4E/htCD8YPcTk4MnnMQ1F5RjK6kayqrYIF0BPhaCzyiVjWo61BsJaoYitaKa9OgFdUHmjRZVvc6OlOImD23iH9GjdPqiswI4GgmzFoq5f0wPPQcYjAESGZs0T3OPMudU10DnAWdBUg1pzY6iCxteRUKN6iBit8PLICrlu+LPWEALmBALb7P0hzJ5oK/KhiV7KDdi1fGr6MQlCPQn0aH2XXu7Qi7acNVamA4aCPwXGoxli/BMPgOcQyezSzS2GlYysWjwkXQAzG9++lc9hv2hhQ5LARDzoManKy5KnDZWJx1228hui7GJh9XVSBtFe4a3e9DGu5qr3DQsftvaYGqhYCw8h1U4IGBJNmQ26i3VGJroIr6LME5etI1RVbWYQEGNJtDc8+87vnAoIdFbNm01MjYnLAvqV6mHQGWFvGRVuzmpT2uSSBJT0l/20NShkR5q4h8LgSU7FDNk2rbTUUeXbACECM+rZY2Rj4t0VKpfDbnMYP6zCuve5go2Uip6Ch9J3i894qPnBAmZiRSWcdIxM/Mwjg5eZvp2X7TtGeB/TZLKsIb9HBzeS8yXbJhWawSGl6nXGJ8Vd1+iTssYZD3Nzbgy5M84DuWBho2pKoBmHhRWUa2vtPNMw/ktxGeTjUkBkUYCwWDXGvlHuibu/Am2yxIFZLzzNGJ59sMFa3PH7rkfQXKlAszQI1otCysETtgFvE55lpUspfUHXo8JFQ2ONXRQ7kO9ssY7gITlClFnoCMjJQsCcfkAqZkeZeQA443xxk9tVYo0CRQ81ylWyw1cdSKTFa9eTRF/ifwL4qMNLKGPCT62czmrnoYKGLao0WjDtYLRXwCp0Q8QmbUb1bFUcwr0O2J5EhGo59ws9QHXJ4jqBUL7U4zUQVGRwN3S4jtEQy6Mkgi9FJlrItk+ahR+iLhAwPKJyndXZw5VSF9QFlAoHvSRV0hxCkyGG5zmIJcF9qfKx1R5VSq6Zs85rVhWLyfvnWyuXKhzk8jnGUVpdnuHv5TvNyvtgS0bvEl/R9yqAIwim7Rnwf0kYEKLPNAJ4DrSo4mzHBuJiD1pHdz3ChHviFlVcYslNS5WiRV9gVftARqHQL8wy5IJp8tzzCJdA6yL5TrPOSk11mEnul+C+c2WN8Q6bsIF0yIA6qNV9CGg7EagTaQiY16ziUkkucVnpBHAE2V8TXMppajdFFuR0LAmrCojJudieaYU2ZVCkT7z45u6JjPDLUJbaY20gFV2EKUHqnbKgi5PKo84dtVKJYYQ4p1SOT73qL0leeEUjYTcR+c2U9C4nTZDMO//AxCjTzC5wGCBdiLCMevbo14aLfOuSCJeFLJEqfuT86h2+eAlZHRqnUJgMpfaPXocMaiHK9BR1C0+vEKMTIsJ9nhJqIWHbvLJsFIUs1WtItCbHKXL89P+mzGbENxPheMxlxFut6Ogo96SI2OLdxrkx5M54D7Q8z/h0PJ+Eoa2BKVBRSBblGtFuCguBRblYXRPHdmA9Ns5L1I2axZKMj+tcBwQ4Kz2SRAQuYUZ6PeRkpR+aoLkOQ7ProQoNJoKnFWOLcyplKR9cJQLOQpFRcl0yv/Y+o1yks5HLLjqnfboefpeVIcPj8c9vsrCeBZxH3znCBCewQ8d0D3VVXHtXUGsUW1XVTUscz4aqaotVtoX1QQFb68xU6qBYU4eU6p8ayOD9otI2Pse/zUnVEkckm4r1eKF3sbBvly3ovep7zRvsOiUjk4olVGxT59cDEbIdvnl4wTAOHmlb0AppxZzHF3DPM1HFAc74dRSDtAYjij9JMdFg0iOoBTjSyoL8mwtewyoievX9kJUV6x5T/lhAxgMa+PM4ydxDw/deWUshaE2MOifxzAYc9hY9Eh2grIo0J21yWsrNmJjuNFt+NARdi1qR1P2KFWeLV6hnkOx31kmLEvUXEQUhDHHqqZ7K1jaQs1dEGKZM6WxxqOlq0M7iYbgSB8cmU1ZSkktNAuC0lzVAV22oTAoLjZuFXGl5p2inLTRqP6mjl6gs105eRBbt0K3hLDRXZe2txs+fBEe9I6DC3stfm3Tb2ue+lCHKo64NqYrggiLi/4irosoF6dl3T1laR4sWIUQSXyedDC1m0iNKXBBFLoc+KaV857qUXuolSTLw7Dsv1IRd4Cx4WYMoRmSq1J6A7gfL85wc4BieNDs0KsOwVU7F8xy+scMZMS5oVU+KdxsNLIH5Id4D5bkpwklV1ewGnKPRdmnyq1BXQsBck5xJvA9L8baUvM44gKQh2040T2ODZw7gUYPEczP3EAXNWDUdPc1VGJ4tzifD0KgjypQwg/SSc5P/Cl81bX2lAktSY1CGGy5/nXZURj6hwQL7ZKcrT3+4QTTVcce9LwCcKVRbWmvN40jckueBfjGNQcI1Y/JOW4BSVOpSpBHKqvEEScWBYC4Dzxw5kC5LRcV4CHXA8yxHS9Oh54vvrNAsFX7IruWvJF1IW56dHCeu8ERVXhoasu3zOstjIMph6Fsz/32++XgVPM4z1J6GKXOchlpxp7VMpM+xa6wokBCwyQ3irtdBvtcAaL5pvB7AkF1FU9U8kkK+swucVaaotXpe2rNDQ8+VATu9P2nT6eJFRnFybRe+lZe2nSi8FCSSF9CGiAlS+Ekfozn7+c6uGC72sQrTDRjYrJ0vX25nviuwQjwhUkSIER0KCYaXRjWXIvrfdI0Yk6q+7OEfyyDC2uZxQE1Al15GkR785Tq0Xc2LV4EWY9JRFVKe83G7xiMJ2GlXk8Q0C+bygenxzD26SroKwWoXRQuViZ4fEoM1I3nkfBym0sCZxsKi8D2XBvaxOdysCCc6kQwNWSsqtsaafcwmjFVl2xt27JNBngtpH0VWBDhDuAKBPSRl8BwCnIm7ApJFH9KpqemxQ7aF/sh5PnGPZsFtYmgO4ZIYTZteoTC5b6T+luInFfCcCiPFBa1qOtE5SGpM8pPgZTHGIUAzesXU2ZQihRvtNtF2CD3N0YnifXcMEtj3p8hbJ1KmAAAgAElEQVRkHAzbu1Q59h0B0tjgGSeBoFICN+xykbo+1GiLGfNBNXV1UFkNoleza8AjfZwe2VDPc71bA8FVMtiZKEK22Vxoffn5ibdjDjOGxmOLqTiRnTHJFOtyO1T7zhGESWQYNetv7PdbcaVK5rgZnYNUGgcU8yrZwpYtC4JgSxhJRhLm5ImmkGaHxKrXMlcUyEKMeYJhVTLFPCztEYdAVkH1Dn6/m+PsqGlSOQ3S3FVSE61K6m0J5HhTD9mmg8IdXdAjK6ap5ula4i0HDycvWZBUlKMGR/RaFQpPLb5oFN6zlV4SUO54yKZRlAlMyjErXlQtY3j4iKuzxykUZi272vUN7TDhKvEk2FwWcxVkOjAwJIwaxWkd1KNNk5Byt0KAExJ4bKJImgB4ppPXt2fEA83xmNz4ZKjlBeneAcp72J0qDFe6kyQQVYejSA1hA9X1GMz90npLnnldnkGnffjODddgVKfkj/s97Tnt0VT7KSPdlrU0H2k51j5fRUkD3vH5PDIDh80PIp7iIEnnqir4jTHtGOBM+ZLY7kr1xlYKI0WEiLNELahn6QNuUsGygfXju4P/iAkq6uzRN3EOJ4OJuodPi7doCzG4GoahU9C0IhJrg+2ndJixvyVDWL6vj0XduYt1Cttsnh9iKRecyAmAs389QgblYeSw+ftlPR0QBylk21XqFU3C5E+wRZXir0SgkBfMiSI4G3BNcmzkSj/vjkw+glSAsz6Ukj/euiL5pAIPjHcL5/AEd0Z4KILmTBVKGnOWB+RyXCaR0xxh7MkG8E0C51BZydj3QABnCd7UmqboREhG1wP1O3qay6vqBWgWH+VA0bqO0utJ9DcucA6EaTH0JA9hy8HlmK2wSHZuTrowWDS1HtkB4GwtoNBGDSn9igy3DwRPIKOjqMNFhawIuCMKgckrDGChZyhlRCmrsoiYW4lbqXcCgHnavviUL8p1E4e7MQ5IMKi83mq99fnPMuAEKM+QudYW+PCcPVEVmIZ6nX2gQR4DUQ5EnynQfx/3AuqiRY4uinMWfZu5MFPrIO5nHVzUPjajJIXFb4uw9XhxLQPNajE4GOCbUiq/ykBCL2bKPc97DhPQYcLNUtExDyYK2T0P4/zm/syVuKyMHBjdYyycPfQn0K11b3Hppj3r4ePlr8Gs9Z9AefVeSRllXBJTx2qejuPN1ZldvU9ffyDBM1fWLeBCcoEowdEOp475Pjp4JgAYzPCT9hmSA8472TngVaq5PGE8TMYU25hj5mC8zHJFONhWbK7rluEzsCgJtcywvM+0Fxl2kym31F/Z0FJ7wymdO9AuS+4v/WIxEEyvsSU65yFjpMJFlfnPYl/RGrP9HWB/D0GVuPDtlID50g0y45Z0xUmStmTjZkur5VrYBmff0xzllFSeFhu7Zd61FpK8TxFeEiL/vPQIIVLUs0cRhTFjmPBNKXraMojEqrItCIkHie98SkzDMDolqmaM57oVXuAUCnPfqKPOrB/s4mK+UTatkG2cs+xrn7LCnEqV7fCNHb6wKSK2eLfxEzA18IweSVTym0LlbCQmGlLrGhCe7eXhYIxPNKGmtnT0i+WVycCwYCdH50oW5h11DAY0R6seFPW5B/o65PuamjrRbkq0G1OE1HzJjJv1qqWiDN9WUWoxB2hqOTCFQj3LoGNXxtL62jIezy70MmNfZlmFPuZgDsLlocBZw2FPCJI9D/qXsVnYYS9mFiYc241Rl/caxUu1pRAoS/sLpd1deC6kl1gcquy1Qfq6BWHYWJSCLF6hioOJr5jyS8/jz7WX2FbaeR0h4pmoa97UwTMxr+ttFvNUZNXKqtl/diiGh5eoDarL676zleuh/HrSzQlIO/qqFr5CaOiJyKbq8iuHo0N2aqK1tERCjJBtfp81J4cgNCSMThjb90z4/qjfQNtm7a2rKmvK4Z0lz8H7y16AqpoKtU+kbcoUJ7HVQ+JZn0jT3ymyRTPEBKWWF9CqontycWznJq2J8VZGl4TJPf5+6eWjPUtt9g9APUo/kYFPd7/wf5NsCPC8eJD0ePt+055nrSjYtRhovaTJ0TyEvmdnpS7KiIURsSq9yHFioD24BUweAFUMoMJ8Ghfr4hGqSJ8oUCbfLuWq8cx7CerZd+FOPM6x0uOsTLPG066fZ4y2gt2wDgbrm5zQOOxsUClrgoXJSIZwO5BUQlRrLhHphLSOwcvsUmNO9tzvEZa0lpHf5h7j0V6T/PGc6Twtqnxy3jwUmZIOk+Sv4leEebJDi4X5cBLtb8+aSeBMb2TEO2RCts2k5N9SzG88WF7neAhYs0K82zg3JrjTwyvI5qIIWFMCzXWYzyzbTjXmJx5NnTfHt4NZwNmnL/lkXWMAZwGaM5pW9EDUdaxWoBmjDLSRnc4j3O1sHTTWUw+Xek+Mg0qcqeopOmbZPFWeiWELL436pBNh0S8My8Y/m5qXmdPeUxyMhCipIUbplrWu3ZBs/m+togW0YfcXrAorWk9pgkrFTK4ZNRqnMGq1VUnzcr0GAhmgN4Qp4Oo7eWmwYBiBdNFvVAFyYhWzOUmpZMV5iLkcDvbyWhpAXnYe9G9/GGSmZ8Keyj2watsKL+83FDgT47m6ZzQ7WThT+wYbKC6kCKa3Cltsvu40Rq1cqvWmXrXiXepHvhaBMXjYTOnn/BHWbUZ/k082BgAKz8U/03X/2WQh24EhUI69eqsXLHqIGWoMcK9VBMnJyIGrx98DI7od640oWLtjBTw2/SbYsHuNfAJhK2JQVx5ysMd2rV4rxho+I0NUQR7gT/f0dRjFHWaILSOwC2X147ACSRwdEHl4obAA7JE05sq7Qw/GskRu135GHCEKhpHCrQuIWbxIhjt5CzdSZWVkQ8cWvSAvuxWghXhzWRHsq9mlLjTnnJZDzpbm3+NPsnOC/Q6fUUyuGx1uhn5muViVcqo+rVfFbGZxvTZUJeAa14gVeoRzFUr+3XvUs3nKtbL9a7Ti2rCh4lisg96jrUn5ICipqo1z/7w9EpEWr6ccHTzjPb4TNWye9JKOeX2geXZbqK+vge3710F5dWm0beqS1CevNDdHe6QdPqGMByHPteal/0Fnf8T3scti5ztrgMHkAJcljngIhmwraaDGHiazDpbXOTrAof1DXO/lsPAFiACeO+T1g2ZZrYXs2r5/DZRXlylLXYx1jT4h66Hxb+M7z6MbOQ8UgBkV/WiHVIwJp35p3QECzTSi+DRVd4apmkmmKt6X4F6xYoxtk3mpk1GWvJ4Ycn8ofTDCAD3MmNNMxoM6Cg8V9LP6JaoIUKdWh5pyKlEogRxn262mlABDUXJUYhE9BMzZWXIfNaGt5F1+CziPElW1gx9Z/RlDetyPR6OwLqF8OPIFOvnOVHkWFdM69Q6iGIFnrTzI6rmyOI8zDt2qisLh5A6TvVVlkR7fyEXhHHRuixM2RPlSOXCK5RgbsLnr8G+ATi27wAWjfgKjehwJHVp0huyMLNEWRnoeAGrra2BPRRkUbFkGk5a+BV8XfaGH1lDw7ANrVKU1+eZPDJ5dgMcZWyvg7CVaEbV1EHkFC4WX66T2U7qtyNPx5R075wFVhVj30qUecV5gQDeSwi9XVgNlJVcSVdkOquy2git5LkZ12wSLww0C+PeczGZw65lPQ8+2/b13bS5bD49O+wus3rnMGCGowLMq/qQNHC5QjgKctXUrOUcF9pxLEzp9PUJHrxKvtBjxDItGe6MsMjFuI9BAziuz6ggiBiNaJJTiG0ESlY8JzzGv8Yk2B8h1HtPjNBjdbQJ0bd0XcjKbCzlCAfdYSbuqthJ27C+BhSVfwMziSVBasdUCaHIUcszcS4zfkufzgpF/gB5tBsdfTOcO2hMV1Xth6qrnYNX2uZqWetlEdXGsP6HFgPWU5lmt4MS+P4QB7UcHokD2V5XBBysfg01lq6x78pt3gzMH/graNO9kEX3LnjXwyapnYWd5ScjcqA2i2af92x0J4/tdDNkZuVYwYl19DSzd/DnMKn4bqurKrTOoT9tRML7fRWJ9CCRSZAaJPsUqAaOgb2BoyC3avQA+X/NvqKot1+vJZQ7nr4y0LBjUcRyM7Ho6dGrRH3Iy8yAjLVOPBY3dNXWVUFa5HVZtnw5zSt6EssqtfpqE7K/M9GwY0+1cGNx+HKSlYQh+tE91XQXsLi+BrfvWQMH2L6BUvdeX7+zK+vxm3eHkfldA86zW+mVIxw1li2HWhhdhX/XOpIPwAmexEeWtWRnN4PDO50D//LGQTvPCfND6Svhy3VOwoXSxTFVLIHfckO1WOZ3hlH5XQl5WvqWn4NhLyhbBtHWPA/JTIvCc36wnHN/rZ9A6p0vSOaZyQWXtfvhq/bOwvmw+NM9qC8d0/xF0azUioFaVVm6Br4qfg637Vid/jQOeh3c+EwZ3OBXa5/WF3Mw87L6qNxqC55q6Ciit2AyFO76AhVvehX1VyddTD6IOAGl0Qu+fQZtcm0ZoKPp87T9hX9UOa8yJgF7vNqPhmJ4/hpyMPOueuvpaWLzlQ1iw6W3//JUcF0XAmoimL9r8iJxmGUV0oD8pO7NTGFsy8OxG86QKnnEp0dOclZlKJbsDTfHw56OxpKpGVs52yYuAWjgJxaFktzsU3/O2OeoV2A0j7kcXQdThcXRykYSndo7yyRjtJr3M6ZCFSc2HyCcEOKujX4FX4Wl2ioXJ+SUCzsHfeKg2ucIU1FWKilxu8mxJr7/qr0whdsJLTcjLQ2UVeoi/BHt32teLZdKeaeXx1sNWi6hogAvMMKB4EDFn69y2cHj3UTDx8AtheNeRkJGeGWn58YmbyzbCO4teg+lrPoWS3evhmysUFh04u54qmqygmIclVIFdi36kv/C3anBOpI8RMCLuJYBA4feqVZHkBbMkVHbfbFMbSvJDMGqVbS4e6Gnk1XOZoWVuG8jLbhnwGFfXVsGOfVt0mK1PjGRn5sDvT/47jOhytPewLty2BP45/SZAAK23KPGqBoK28Unktng8fT4mpr0ZicGdiwKANokFmcZPqdpx5LgfPPtlkiGUiR83PM7vIVjMmYmiZCysJYCp6A/PQ6bVgnrTHdJQkc+FLi17w9G9zoIje5wGedkGNCSj9/6qPbB0ywz4cu3rsLFsDVTW7DO3MMFFNQjIk3758Y8IoNpYn31VpfDaorth8abPrEfK/UlFtSQhXP5ukdMWzhlyNQzvMl4aG9mnrGI7vLjgRijauZB9mwadWvaFn4z6K3TI62ldX11bCTOL34IphU9DRc3ewPQ0LylDGV4wssspcO6wawX45J+aumqYVfwWTC18EioUXeV80mFop7Ewceh10CyrVaOQEEHFyu1fwptL79TjJkrQMmKNg7a5XWFo55NhZJczoFVOp8iKO4Lx9aULYeb6V2Dz3kLp+eMRXJ5ZZKXnwCn9fgWjun4X0hGUp/BBELKnchus3P4FLN06GXbuXw8IrPmHr3inFgPgvKF3QYscOx1lX/UO+GTNI7By+6eAz0z0ccG4lidi8dOge6sRMKHf7yG/mawTQZ/q2nJ4b+VtsHrnl/IrnuGjtr5lGKbvIB2O6XkRHNvjYgPE2XMRzL1feCsUl86X4Ykh8q9Ti4Fw5mF/gXbNe6VA6eS3VNTsgQ9X3SWMGS1zOsJp/a6GvvnHBc6jneXr4cPCe4SxItknMy0L2jfvA0M6TIChnU5X+yGaIlxVux/W7PoKFm5+FzbvXQmVnv1qvb8OHRQD4eyBf4Z2ze21q62rgrklrwvDQGWtkYGJgPOgDuPh9P6/Fx5x/kEnx9fFL8C0on95p4/OyKYUmo2DrFVFwA4GaMb3NSXgjONpaG9nAs1Nqbhbsr0n1r2uHqpDQLO4XxUFo24ygWf6oFwK7akCfevd5yrlB4/3LJXLjLRG49Oh9An1OPMq2spIoVpqJALLNPXwa4zKJGGOHV+tfrXC6+hZ6np1kFFbGCsSQL1etnGR9+nl8K6LydrkoM13qQZ6LAcaXze86xHwnRHnw9G9T4CWuakpT6iYFWxZDv+d/wJMX/tZUoUgnMEOTm9n7QX1ECqMdjRm3DdifTh2Yze5oMKr/GgesClB4Jk0EnosB1zy+fIXf66ieqbSUqMCZ875+u8hXuezh/4ITuh7RgAcbBTe4psAATSfIqcpGlbw3gsO/6WIaODwY29lKby24J8wZeV/eQKEIRLfDOyhPuBM73d5rSHAWRxsrhE3RHn08lHYoDwbIprXWd5opABBEwV4hQgxBQMV0xiSq4KFsm+8PWKSWu48XPBP/26V2w5O6HMOHNPzLMjP6xKxsJ89cQSmeyt3w5zij2BG0VuwZe866wIxFi6a0wAOBHD+76K7YeGmTwPebzN3JZsd4sQHzqhAI3C+PQCccaplFdvgo4InYW7J+5oO1vTp/YoHR8QGzmkwtNOJBxw4kwzEYbbIzhdgeXT370Db3C4ivSSVDwJmBLGzN7wBW/YWemSE+aoxgLOW/1APZRWbYfGWj2DR5vct73cU4IyGhfWl82FS4R2wJ8xzrl6m5X9AiAGgF31Cvz/AoA6nAnrt+ScAnHHbqMGRAdY9U1DgtsntBmcN/At0aTnEuyQ49uXbJ8MHhbf/TwHnFtntYFjHM2BE57OElzwVnkTZtb96FxRs/xzmb3oDtu8vCmfregA0LviAs9j3lVthxrqnYcmWDy1dKgw8JwbOL8K0oqdsOapqmEhnUtNR+BE8iUJQKXhzU5EheM/BBM74vmReZCErHX0yKjnwtqxMNGA3rXVNtjbUoxn7cydae0k7Fd7JTmeti6toBc7TKXudyXEpNFHSq2RkJzry0bucJVq2qWTSprONkpFb/B4AzhmQLsqsUIhvnSq6QtHMVOzF/3SuLtrsKtuUmHBv7uOTjM7uFaCKqzik4JoFkGFx6j4qGMYeauU7ix3nb1EldWPs3WoX2qERiVtxNOjJxvY0VHinPg3GDTgVLjv+N9C1TXevhTnSCqiLkKFLy3fBy3P/De8teR0qsbhTCh9RLTcE0EYr7uQTM36u5lZ3MjzwiA8b8JntQ6GqFDhgvZF5x2j6kVVDBsapCY8PPGtu0gUAsbm9yeOkeSU6FLlSZnnNLTEhgaJLvYuP+h2cPvj7kOGEPa7fVQg3vHepCMEV/OfkTUtexDDeXBjZ7Rg4bdAF0Dv/MKGErdtZAFMLXofFm2ZCRfV+1dBe7iN8P+5p3LuiXZF7uihCc88W0T6w8g0sFEbzCvAol6/q5fzdWjokELAU0aLTLgKGC1c+8X/rna53nY/+xlCHDzfRL/awJEf49pvZM7ILALai6tq6N3x32K9hYIcxIkS7oZ+auipYtX0+vLPsMSgpLRD8wbcVx4tXnND4HmcEzos2faY8zCYsTM6d6lfIzcfp1tjAGWe9a/9meGfZfbBi2wzGVbQ+tiEhKnDWfJEGMKTTuAMOnOksapHdFk7p/0sY3PFEyM1s0VA2gdq6auF1/nztU7Bm52wSi+a5imkaEzjTw9HbvHbXHJhceD/sqdpu9pxakjCPM15YXVcOXxU/D18XP5+UBmR0cC8c1OEUOLnvVdA8q03gGT7gzL3O7g2krA7v9G04qfevAxEL/HoEh++uvAk2lC1gBXXsJx5KHucOeX3hhJ4/Awx3xtD3hn4wjH3jnqUwrehJKC7j0SUOjfLCgbPc98UwedX9sG73HOtGH3hODpzR4yxlBhr9hZdZnM9NQ9tH+S5zmhMDp4auje/+RJ78pO+LimjZg2ivcfzgPiYV8IxLmYXh2YcaaK6th4pqufbJPkQ7UUazzqQnCh8jpqwSpBLHdJSCJOFvNBE1anXUWZ+LeczYXooVrE027qb4e6A4GIOmUjjwI41aUwXSjLkqJsQLgw+4ovRv01OUHisUe/Ez9XeSuc5SSEnXpAjxw9BHzCkRum66aGUli3qpCty0eyjfGe/XZXGlFS5UzmGV1TSsspwu+z+rf4tBUPsVtfDY4geHcGyfE+HqU26ADi06RlpX6nma7OI9laXw+JcPwOQV7wHmMabyaRh49gNnDpJxTC5QFp7kdLVGKldZXKeupaq9pIDg1IT3UYFDut/nKg1TflzvGeWSyu+Zp1BNKeDNlghS2U0lcPblNgeqbjPuFizi+BstOOapsB0FOBN9zT6xOUF4VB2LL492IcusnrOwC8kWVXifMBQ4zBWmBrjfRzEsJOJbrzeYn8BMnMhr7cqLkq/k+mKxQjTu+XIEvO8JGZh8pfx/E/Kvolz0KY1/MXUboF4VONTykFZecYWqJC34A+VXbbowvtG4cG26te4HF425EXq0GRhxq3ssS547kTYbdhfAU7OugV37t2oelSM0WbiXHwDg/KoI1ZYeZ2PMIEVTFuCTdQVs8JwacO7nDdXmJNlZvhFemv8XKCldKXuc12dCerpKBFNLhjQZ0eVkOC9RqPaqJ6GimoXAA8DQzifBxKHXHtBQbToLfzjyLujf7piIHr1ofILP3le1C95dcSes2vGVJBs/zlGhbIRQbT9z18OSLR/Dh4X3ijxs+uAOSwSc8bq9ldvgjeV/gs17/cU2XbnJZRgCvAtHPAod8wZ4hyWAc8FtsHrHdFu6J8h3bpndUQDxfm2PS7o+cze+Cp8VParBmJvvfKgAZwwln9Dvd9Cj9eEpRciECTzco9v2rYYPCu6ALftYNAS7oVMC4EyX7dhfBG8svR52lW+wXuVqVcmB89PipEXdU7bHaRqAmSZFPZoPpqeZE/Rgg2d8N4Wiu8hDyxBniRJ5qvFSBHOZWBoi4OaIeCx/A5dhdAGC5jj9uZEO5P5TWoo8p3XmCHmT3CC6eFX3xRmvlH7cLxiW3SwH20tJZaiJbaHYqxcAzvQEOnadM1QeClahMK4s0qnr88HRmWw8zyZUFgGr6emsPUbCW0cLpgrLqAEKpUu8RrWo4ihKDZrGrveQmpToxWz1hzTFcxTmMhHkzgmM6z6o0zD47fjrYWCnwV4hioK/oroCtu7ZBCW7i2F/9X4or9on8lpb5LaA7m16CcCNlXL5B4Hysk2L4F9fPQxLNy20WsrEW1kEgME7SJFN/iw/eBar6xRr8glrvEaGy6s1dws8MWSp10b9Rd/DFTgC4L6Bs7W23sdUdh/wk9eS0caMU/O/Y2iRG91+UjKgSYBJ0J1dHAU4u1MNfRf7QbyDj1sJSVo34nKqWeCeEcnmw8dEgDY5L/mv8IZse3R9op22qzm0DGMJoj3N3T8KI7vk3Bko1sQhokrDgyQw4XQ2YCvagUVzqxfzqREvtMntABNHXAGjup8SiD6g8aJXcHfFdti6txj2VZaKHNtmWXnQLKsF5DfvAu2adwHMefV9cJ1XbZ8Hz865GTBH2Nq7Sm2/4oRHYUD7UYHb8T1rdywC9F7zTzI4VlGzH2YUvQnrdi/VPWJ16oSwkKpjWxgnay2vczLg/ILKceZ8mihUW+9lqIeV276C95Y/BDv2F2sjqpE1cl2jepw5PYaix3lYMMcZab9j33rY6oTLW8RkB5Q+Z+vroaRsOcwsfh2qa2XUUbPMljBhwK/giK5nhkY2YRgwem537t8A+6tLRe4y5sw3y2wFrXM7QptmXSE7gUdw454V8GHBfbCxDIGo7gEp3p8IOGOe8Za9q6C8eneAhzBXvEV2e8jLzheh0b4P5tt+tvZxWLT5A1E0i6Rs55AcZ/OMeli5/XP4aNU9gM9I9KHtitdkpufAsT0vgaO6XRha6AyB8/sFt8GqHSrHWY/K36cZ5WrvtkfDhL6/h5Y5vEidf1RYVfrjVffApr3LxAUucG7brDsc2e2HIv847IPh0e2a9wnwA0b1lVVuEUXZwnLAMad4zsZXoaRsSco5zjmZLeDkPr8ROc0Z6Xaou5Zd9TWwt3I7YK405i3jf9kZzSE7szm0ye0KWEgNedQruygkv+B22FO1LXCJCNU+LJjjbF9YD6t3fAWTV90naGLkgZ1engw4f1n0L6HwN/TMS8ikKfyI4ARBUy316U3hGY11y8EGzzyH20UgJEO4zhUGnPEaDB1G4NzUDCJha4PrXl0LUIWgOabXXnvsqVhYAMEaX7511qsaQrH4pb5e7JucDOllTlORGoeQbSJ0uqHA2TY7W4HUVrGMYEg1Z2OtDqijx+0vav5twAVXi/CgUvEDKp/Q+IPQ48xRgzNHMQxenIdXwPVtNXU9FZki7zrtQsVPqETceNYdcHzfcZCRHqwwigpT4dYVMGXFBzB/w+xA+6msjCwY3GkYHNn7OJgw8Czo1EpWhaytq4WFJXPgyekPQsHW5ZJeITk0GKrbv8NAGNBhMLRu1kYAcPLKYX7snopSWLOjAAq2LoWKmnKLMFKJsCFS19Y9YEzP4wPzKa3YBbPXfSme1yyrOQzvOhp65feDvJwWogAabmDMz961fwes3LIE1u4ohOraau1ldqMXKDSbH2DtW3SAQZ1GQpdW3aFZdnPIUoewqAZbWyPGv3P/Nli3cxUU7cCw05AmiuQ/ZWC9U6vuMLjTSJELjCGwtF51dbVQXr0PNpUVw4otC2HnfgwVVKH66n4duq0mgTQ+vNsx0LlVd4d+CE6Ww4otC8S0urfpDYM6HQ7t8jpCVno2lJQWwWeF74nHU+GKBgHnNID2eZ1hVPcTAoYXpM2yLfNg/c4CDdRRqRnQYQT0yh8QyKnGAkrzNnwJO/dv0cjezXfu1LI7DOt8NORk2uCstr4Wlm2eBRvLTC5ablYeDO10JLRvEczRXbV9MeB/yDf92g2Fvu2GQIvc1qJNGxIHx7J7/3Yo3LYQNpTaVVxJNnRs0R0GdEDaosKVI+aDymFldTls3rMeVm6dB3sqVYsmxvXxPM9cplA5cm4wIjnih5A+SyoZNMyQ0iAzIwPG9/8+nDHoEmie1TIgoHFv7di/EWat/wAKt8+HdbuWCWMcPR+BSLfWfaF/h1FwXK9vQ6eWvbzWcixwM23Nf2HS8qd0YSt6Gc40zOO8ZU8R/IBwMnsAACAASURBVGPG5VBWucMKApGz9stPHiovaG6FeBhvPV0ngLyoTC7PlyjAee3OhVYkVBTgjPOtqq2AeSUfwEcFj0N5tQRaehbq/SM6Ry8ORg8Y0nEcnOsBzsiXM9a9Ah8V/IMtu4ycsE5IZX0PM1ohj4/u+m0BnN2iZfRgrEi8ePNkWL1jFpSULpNFxRRaxGrR7Zr3hF5tDocRnU+Hrq0Gegt8oYEEweunq5+A8hosGGbshImAMxYbe3PpjbB659cBHkbA3L55L+jeegSM6PwtAd7dswdl1updM2HyqgdElWX6IHA+31McjL8EAfPnRY/Boi3v+88FZ0RotunR+gg4rf8foG0zu5gcv1QA50L0OH8ZzBlUC8X3OcrYU/teDUM6nG7RFkFsbV1NwGiAwPXrDc/CvE2vAxazkmmH8TRgrFh92oBrICvdDo/G583f/KbI8cX3uB/39Ey1ONjIzt+Bk3r/AhBA+z6Yf75s62RYuwt5cpHoJqLlTlo6dMzrB73ajoGhHc8ADPf2fdBoiAXDPl37sHU/XhsNOIOIZFi8+X2Yvu4Z2M+MO5wOYcAZDTlfF78I09cjcA7bod6hH/AvMeUKATNGYcbjnAM3tNTiI3XgReyBca+zjwbJqmzjHj7UwrNx3aur66Gq1njdBeEShtQGSStopyK/TKSdUgPDGCpSsTCpISBgzsZcZlX461D3MLsUTNCOyhzv2HO5HmQFSwyPrkuTYStaEOpTNvUtTMqYDNsmz47K0MRwbOUhlGOwPT2mpZQaEcPrpJRF4SsxBjS2i36rSpsSuc0yRxA/Zw09F64Y93sB8twPHn4z1n4Oj3/xEGwsK4HaeuWt4Tq28gjmZuVCj7a94Xcn3wD92g+EWeumw8Of3QXb9hrLqJgrA88I/DBE/FtDJkLv/H7QqllrAZ5MmxrcTHWiuNTeyjJYv6sIpqx8F6atnqpzpn3A+dg+J8FV42+E3Ezb+rt25yq4d+qNMLDjMDht8HcEKGyR01KAHSoAItri1FQK8DyneAa8NPsJQMDNeUPQnrWgwTXp1LIbnDn0AhjV41jIb95eAHMEVbyaLj4bDQqo9O6t3ANb9pTAjDVTYdrqj8T8vJ80gN75A+Dbw34AgzsfAW2a5UvQnJZhioLhoVNfI6IAtu3bDPOKv4LXFqCiUS6s/9yyTHzTPDsPfnXCDTC6x1gRHkwffM6kpS/D+8tehnNGXAyjehwP7Zp3FHnISKM567+A+z79E/z06Kuhf4eh4rb8vI6AldhdDzbmNm8sXWcpgTV1NfDmoqdhbvE0rXAP63IkXD72VsjLsQEXKhovzXlE5DqToELv5MQRP4fxA86BzAzbM7CnYhc8+uVfYMXWBZLPhCy1e/qN6n4iXHLUH6FFjp0LiDz23Oy/wdfrPtK0aNe8E/x4zO9haOdgxe/3lj0HSzfNhDMG/1AAZ3weGkksPqqtgLKKnbCw5Ev4aOV/YMc+qUjj+p015CI4ovs4wHfgv/E+AmBkCNmypxg+W/U6fFX0QSBawxeB4Q3vZkYlmSJChjt1tS/lw6NT8a+MN1GB7jSArq36wmXH3A6dW2JV2OADNpauhjeXPAIF2+YKY5SnW4RYY6xy3KllT7hg5NXQv90RAeMI0g/zfF9ecDcs32qDm4TAeW8RPDr9cthTuTNQ5V3uiTA7vxR2mGYjjFwsj1l7vMV35HmW3k28/kACZ6QDVhr/suhVmFz4lNwfArCo6KN6iOBxRuMDq9CNOc7JgHPhYxosW/IK2QplTTp63uUvPtW8Y4s+8J1Bf4QebYZ5r9ixfz1MLnwM1u6coz3UlvDVQC8dOuX1g5P6/AwGtD/WG068t2oHfLDyXli5fZoZUL3yOPf3V9VOBJxpHGjkGdrpNBjf9xfenOLdFZvgnRW3wcYyjFKQnyjAWaQjlC2Ej1f9HXbstwvh+c4GzGce1/sXMKTj6YGCYPz6hMBZXchrsuU37wUTB90lioPxDwK1TWVLoG+74y2DAQLq4tJ5wutcWillXNzezqkCZ9czGA04L7J4D4HuOYNuA/SM+z67yzfC1NUPwvrSeUGeZDegwaFtbnc4tf9V0LPNEV7+RuPIpILbYdVODJs3n6jAGe/AZ8ze8IrIiSfDO6dDIuCMrc9mFGOodtP5NEXQLHg4VQycImxIVjmcdH9aOe1tVZx2qBUC0+2map0uMSJ03enFnIRdhQdeEUT8id5g9EKLek/yZtc1EKVQGHYfysxAL3M6yMrkTWffNOZIElbVNnDR5MRpYqrcQ100QYNry56edCsRYNYBAlrRIg+Fr9gVWu0lmBfronMNg8qceL4J4Gfhik4PVgaUMQyc8gCpBzSOJi87D+6Z+AgM73p4YA1QIC/euACuffNKKK/Zp0GOxThseGR4QPB80oAJ8OGydwKgGV+CCipWUkbP8i+O/x2M7XdqwPuXiCEQeM5cNw0e+vwO2F2+UxwcLng+vt8p8IdTbg0A53U7V8PmshKvN9r3TqRaya51cP9nt8CKLYv1xtQtcPDFdWkwrNsR8JsTr4cebfvEzimpqa2Gj1e+CS/OfswCz0hn7L966sDvwLkjL4H2LZKHzPE5oNf5qa/ugdnrvhBedPLgyz8BEDhfeeLNcFQv7GXKgXMtfLDsFTis4wgY0GFoYD5z1n8O9312A1x/6n0wvOtRsfdudV0VPDnjDvh81ftasR7e9Wj47bg7oEWOXcUdx/3C7AfgoxWvai8ehvSef/gv4JTDzgOMduCfsopd8OAX18GKrfMBYagoGkFh8crZOqbHePjZMddDSw9wfnrmHTB97SRtkEBP8CVHXgvDu6BibkvMOcWfQM+2A6FjC1u5DOOjgq0L4MW59wo08dOjboBe+YMi8Qp6wqesfAXeXvIEVNWUq7r6/tQF/2KYtA39u0B8MsLFgGkqDqbqN7C9HXpYqIr8SOVzhv8aJgz4obd13d7KXfDivDth0SbT4z0sTYBaXmGv5wtHXQd98ocF6IRer6/XvwfvLXsM9lZJg5NySIZ7nBVwRh6RlUP8wM6moS9DTPGUYAd6K3ld5WEvzpQ0gJbZbeGcoeHtqDBUGz3O/ElRPc40zsqacpi08mGYXYw1JOT5QVw/ssvJCdpRvQ1TCp8U4abaAACyOFiYx3l60cvwceFjlgpCJ4s8R9X/o4z3pCCgEREraJ9x2JWiF6772Vu1Cz4ueASWbJki+NP7cVJ2Wua0h/OG3QI9Ww/3AJV6KNg+HV5bcoNlvBMe5wTA+Q3lcU6kIyFIOmfwTTCww7jAMNEY8f7Ku6BQhEbL1cAcZ/Q443gTfRDkfr3hBZhV8h9R7CzRp3ebI+HMw/4kwseTPVN4nHd+6SErGfUpSCcNTu7zWzi883et0G9c53W7Z8O8jW/AGQOuFf2S+aeipgymrnkAVmyfIr6Wzp/oCCJV4Izv4pySDDh/VHgPFJchcJa7Dv83tvfP4ejuP5Q1ZpwPGl+whdWaXV+rEsjJ54St3M4Z8lfoHpIrvWzbFPio8G6rfVkc4IxDrKgug8mrsUjgp5q3iQ6HCnCmHs21CHDqHI9jQo4+eD82JfBM8sgN2UZqHEqgWRR/qweorJYh2gk/UTyEKkdcaDOsKx75CMROV8Ba0k7KPHFqhyg3eAV6mXOzDr0Ca6nsjgBwNmTyh+RJZpSEFMoxD2lmv9lqFmUz+4WoXUCGvVesJL2LVtMor2QZsRM7+QyUsNfAWft+5CGgxs5HJd+GXgBmdlFKzUmHTYA/nvoX4XV1PxtLN8A9k2+BBcVzVYstRgGuUSjLg1AhI1hj0As7uPNw+Nmxv4Hh3UZFAg/u2JDl1+wohKdnPAQLSmYLYKiKwItLw4Cz8HSlYdhFvN6dBVuXwcOf3w6rt8vCLaSc4p9DuxwOvxt/C3Rp7bdWJ2PiHfu2wePT74KZRXaf2LbN2wnAPGHQd0UOaCof9Jq/teg5+HjF61BRU0H10wWfN8/Kgys8wBm94gguWjfL967N7PWfwwOf3QDXNQJwJlqO6Ho0XJkEOOO1aLBA4Hze4b+AUxMA5+Vb5gd5UQngI5MA5y/XTBLRBLiHEwFn9KZnh+Ti+tYKeXT55jnQLq+LqDod54M9jd9b+gx8suo1q7VXsHNP0NAm3+MDgNKL2qvtIMjP62RdgVEB63etgF3lW4U3vHf+IOE9pWfhnxhCWbRzucg1zstuA78b96goDOZ+BLBb/i+YUviC85NfWFAtATTmYP/nicMuh7zsYFu8ktJCeH7uLVBStpp5NtPgihMe9vZx3rK3CP4x/XIordihx+HKKwwDrsNIJCUqtWHBCqaWqhRFcfAcKyrERx5sjEKYGBE4017onKAdVRjP7K7YAu8tfxCWbZ0BdQJsybMgWai2BM52cbBkwPmjwn8YenPNRA1OWPtVVJF7JkhAcR0MbH98wEOMBtDZG96Cqasfh8qa/RbFrXmTrYJ92aftKPjukD9Dq5wOARLtrdoJ/11yA2woXaLZN1moNgLnVTu/Dh+DessJvS+Bsb1+GjCqIfidtu5ZmFPyqs7LjQqc8dE7y9fBuytvhS17C0LFBOZ6nz3oJujdZowX8PEbtcdZ9XGWoDboEEB5gl7m84fcC61zu1rvxh7C09c9BQs2vQNnD/wLDGh3orWGMkR9Ory78kY950S9nd2JNQQ447MINEYBztjHmeryt83tJubTpeXgAK0xNByrnc8qedkYXjCWOMkH5chh7cfB+L6XQ0sPT+6qKBHAGduQ0ScucMb7MM/5w4J7YN2uOaLDC35waQeG9HHGUO2m4nGW4CkYmh2BvMnI3+i/pwyeaUFijiiZ59mNjs0Q1bNNpE/M1x3Uy0U6ZK0Mza6JAprFwRgBWKhZIO1k+pD0NosqJFSn2YruNf5n7nnG+zCNIRtpmolYIfq7DyohG/llFnA+4o7h9WjlJk8zeSaN51mfpdqNL6vzGk+VGR+HS/QtEd8G0OQVpgJAxsphdlLwO+npsaGwY0RnaxjoWJVgfWV4ph2TiZf/9Nhfwo+P+nkgFxi9oJOWvg1PTn8Y9lSWqZBXxr8h74rCY5h/fPm4a2B0z2NUPmhqHCBzr5fBP6ffC8s2odfG1NYNA86pvQkEWJm07HV4cdYTwsNFnNC5VVe4bsJdMKDjkFADAHrHEIy6Yds0lhlrp8I/pt0u8q7pg0D5e6N+BmcN/b4IkW7IZ3f5Dnh1/lPw4fLXLBbAd1w57mY4qqftcU72LgTO9yvgPKKBHmd6FwLnZB5nkp/NE3icMaT+oc+vg+Vb58l95Ahc/C6ZxxmBM4XaJgLOyejk/90NFor2FOT1TWVF8PTXt8LanbIAj96C4UZT6+E+6Nw7fwj8ZMx10L3NAFOXur4e1uxcAs/PuR227tkAI7uNhXOHXw4dmGcdx1OwdS48N+evsHP/Zji820lw8Zi/AOaE2x80cC2Bp2beAKUVWy3+EyHFahL4JypMMlRb/T1d5ghfOuZWGNhxTIBQ+6pK4ZUFd8OCjdQmSl4S1o6KcpwROHMPKz2Y5LH8ze6IbsSdkfcy5YQ71Vg7DBFmli7C9w8GcMb1WL97Cby9FIthYdVeeR5hcbBEVbUROGPxM15fNKw4GHqz0eP8UcFjyggbQaFw8p0R2F48+gFo3zyYj7u3cge8sggBrgxvpvgs7w7xgOfvDP4TjOh8WqC4FIKFaUX/hmlFz+pHYT2BU/qFh2pHBc5Hdj8fTu77m4AhVgLnf8OcktdSAs5I68IdX8B7K2+D2nq/1/mY7j+GY3teDFnpyc8HP3DmlDXW7+N6XgrHdL/IoWM9bN23Cj4svBu27i2E/vknwOkDroFmWa2t5cGCau8X3ArrSmXLJJ3nnNxJCw0FzgRukgFnnMOGskXC2ID39M8/Hk4f8AfIy8q35oJ7avOelfBB4Z12D2ZjKUsovBEwn9LvKhjQ7oSAkQijPD5Z+zAs3jJJPyMV4Iw3l5QuhimrH9BGlkMBOCNt6zCfmXkHOTGbGng+2MA5rPCXPquUaoNiEMOIZQhxBHkcTd04YFcRaK6sQcN7jNdE9DpLmUNyh2MzSRvZoZfpYEqRF+HcysNMOeKy2nyMMR7ilwaAM2coAs6yr7P8yANaeX0FQ8pKqRTpHEY77o3wAXEZuEbvke2hzAefim4tDK0z/ZZRmRTiHFtQibZU4W8XnnEVKknP1VVVOcDWxmXKbZTc0i6vHfx2/DVw0oBTA4K9rKIUHvn8bzB5xSRvuJVmPY8tQdA4ZNgIHn9xwlVw9rDzQ8Oz91XthTXbCwHbWGGecJ92/UX+rE8woGds2uop8Oi0uwXwpPWNCpwx7BuLyOB8MM85M6SaJtK3aOdqkR8tvM7KBnH6kInwm7HXBqpw4nMLti2Fdxe/DIXbEOhIpbpn274wusdxMLrn8dA+rxPU1FbBI9PugM8K3xdLSGQ7rs8pcNnx14hcad8H5425w5tKi0W4cpdWPaFT625WrjK/D3Op7/3kT1C4TSqluD7C49wEgDOOZXiXaMAZx56X3QIuUKHabo4zesof+Pw6WLFlnuRBDyNG8TgLGqVj0bIuoaHanL64z6trKhUfZXmL7IXJVQzHxPVEuYP8x3Pi+T3osf545Uvw+kJZnIm2Hv7dn+/M75acxWspoLf8smP/CsO7HG+9c3f5Nnhp3j2waNOX0Dq3PVx61E1wWIdR1jUIlp/8+s+wducSMY7TB14E3x3+y4DnC8c8bc0b8NaSR+U+c+SVHKE8oLD/s+wsIOUh1VA8c9DP4VuDLg3IKHz21MIX4YMVT0KtTtdIUBxsbxE8gjnOwuNMhyIqb1KSE6uYY5VTmIe7SxQgrrPCvVWFbYWm0euUl90aJg5LEKo9/y+wdheFjUpqdAnxOKNHD0OAsZK0r+qvKDy0aSq8vex+EX6Nc0zWjkoCZ5mGQ5/EwBmLg2GoNrYgs4U8YSMy0op/OyHbAzucABOHXO9tdbVqx0x4acG1UF9vuyG8R4kHOA/ueBKcPeiPouq2+1mx7QvhdaZPVOAs9lbYxgWAcX1+Dsf3uigQIk7AeVbJawBqPnE8zvhK7Av9yZpHYOHmtwMj6NpyCHx38G2ALaP4h0B2RpqdwuICZ2JgE0kttSAsunbGgOuhS8sh1nPR+DB/0xvw5bonhREZK2CfNfAvgVBkYVDb/im8V3CzdX+UfOeGAmd6YV5ORzit39XQN/+4gDEbq2Fj2DXmkWNdD5z1EV0mwrjevwxUw8Y5L9nyIXxe9LgpLkcvkdp5As4QVRHgyO7fg7G9L4MMpwI77tX5m98QBb7Qk4+fMOCMnmSMCkEDSdi+X75tCny25jHAntr4wVDtCf1/HzBsNAWPs6icrTzNYQSMQN6EtG/sHxsEnOmwiDkoK+TYkyCK5yOBZtHmtol/cN2ravC/FELyyWUccZ5IO5kjrepueO6j8xuFAOpP2RmyfRcC5kOBno293CGh2gbEkiWbiz0OosXfmReHsyQWFcMeq1KNcoEw3yE8WFsFSoowalcZk+CZx9xLEF8HaSLPGRGaUSYtYolHqawcFbot5sQKV/HrBe8Qt9SlQff8HiJM+/AeowMHTMnu9fC3KbfCvHULICOzVii1BNRlboA0BFA3FitiD71GIas6uNNwuOmsv0EHT75uVW0VzFjzKfx75j8B308fvPbCMT+F0wad7fW+llXshns/uRm+LpL5k0i/4/udDH845bZAjjM9s7K2Emau/QL+M/dJKNqxSnyNVaMvHHMZnDTgdAHO3M/+qn3w5Iz7YcrKt4UHGTfnpcdcCRcccbFzaT2s3LoEHvz0Nli3a7UsOufINfQijx9wFgzoMAQen34PYNivHDuCtU7wy7HXw+geNqDB3/G9a7avgBdmPwoLN82GutparfCfOvAc+N4RP4MOWAE6oNTWw7RVH8JDX9wCGE2AURXoccZQ7aOdHGc+GawAXrxrNcxa97koCrZ932ZoldtWFDXT/AQAlxz9OzhjyPcDLYjW7yqEG967VM+Pnu16/EZ0Oxp+e2J4jvOHK17V7cDQ4/y9I2SOsw84P4ge5y0YAmcXRaPdGRU44/VYvfySo67z5jjj7wjeCrYthDcXPwEFW2WuaqeWPeC8kb+EUd1ODFQJ57Qtr94L8zZ8Aa8ueAjKKneJbT6i63FwweFXQJdWvb0AGit03zX1/wK8KUPL3Q+3ahk4iOoiKnJnDfkpfGvwxdZ7UCn+dNVr8P6yp6GmvgrOG3EFjOt7ruVRw3G/t+xfMLXwP/qFPxx1DZzY99zgnqneAy/M+Sss3PiFTvcQfFwnCxQafpB59xZfqCKGIzqfBBcdeaMIGecf3AtzNnwEL877qw6jxBmHVdXevm8DPDvnRsB8a/xwoCz+zR+u/oGV0fdWqrZEylCJF1IkkQHPEvSTh00e2GnQMrdtowFnnO+KrV8JOvTNP8JrSMTxfln0Ckxd9YzgzRGdT4bzhl8bqF6Nv80qfkvlOEcP1Z6z4V34fO3zLIRZEkqCZGnpl1FHqrd1Wj3sry6DmjpMEwE4tuf34JT+vxDV+a21RAPouhfhk9VP6RNSZdpHDtlu17wHXDjiHshvHkyZwXZYz8w1+yZKjjOGahNf+NRSrL58zpCboF/+MQG+x9ZZ7674K6zaNVOPPww4Y4su9NS2yGkfqA6OodqTCm+HbfvW6Hdg+6OT+14JIzqdZb0XDSvoFcbK327Osxc447oxFQbPjGEdz4ST+vwacjLt1C0c30er75HtrOplC6zRXS+AY3r8BLCHNP+gcWdSwS2wdvdM/fXBBM4tcjrChITAGT3Oi3WE2rE9LoZje1wUAKVIs8+K/gnzN70VWF/l1gp+73yD4dpnHHYN5DrGHNzLK7d/ClPXPKjBbhhwxuiDdbvmCjndow0WSwx2PsGCdjOLXxT/1UONAM6nInDOtCMCvmngLEAzepqTUK6pAWeScRECJ/wzS+HGRF5nPF+yDyGQh3OprK6D6poUC675PIIJeIinTwk0pbygQiPSRcckHsPccGwtlaEKf/ki85Ju9P+BC7zAWR6ABh6jtdEAYNNOQ1ohZXVU4U0Q2hUBZa0iKOBM1JK7QoJq11pOioW8RnoolOcXFUeq5krgWKsNylOtT2zf0W2KhIlfsY9ougR0lONmryd5nfDneujRthf88dQbYWT3YJ7x6m0FcPfkm6Fw23JZqZU/iEU64F8xgV4bX9WFYR6wq8bfAGcOmxgAWAgcP1r+DvxrxiOAHmf3k5mRCT8ecxmcd/iPIDcrqEB/Vvgh3D3lz1rROUEUB/MDZwSDby18CV6c/YRQLvkHAfPFx1wOZw09L3BA4bXvLXkNnv7qIdmiCos8HftbOP9w9DiYD5oVlm9eCI9Nu0uAchHdwMNpGf3ceeIKjep+LFwx7iZolxfM11uzY6UI60bPMWcNAh2ju58Alx5zFXRr0ztgDEHQ+/epf4KVWxcmzHGmMaFB4oPlr8L7S18GzLEl7vdx4qUxgbM770ih2sp+RMAZc5zDgfM8vd9cr3Mc4NwegfOR18GIrsHiYKjQLNw4A16Ycy9s37fJmlJ2Zi78+vjbYGRXNH74FJ1KmFqAAPXfsE/RlnYntmT6zdi7oHPLYDgrttn668eXWnm6Uq5QYUBumJNywNm9AgSP6jYezh95BeQ3NwXnROrDtvnwwpy7Ydu+Yjihzzlw7ohfi5xy+mBht1nrP4K3Fv9DtslS3uEfjboOxvY9J7Bvyyp2wDOzb4KCbXO0R9lnNK6vT5eV/h3wjNf2bTcCLjv6TmiZ44RS1tfBvJIp8NzcW8R7URlFo9nlITnOgcFF+AKrdj/x9dXMaKhLimioLedDYzdwD4F0i+x8OGfY72BEl/EBQwjmhr+AHmcsDsaIgjnOF426HTrk2euP81u06ROYu2ESTDjs59Cj9SBvJWkELh8XPAmzN7wLgzueEB6qvf4tmLzqKeWdVmcG1IcWB4tArsAlCCDfXnYPLN36uQDUx/X6AZzS77JAOyPkqw8LHoI5G962DBjEvaFeX2aUbJPbBc4fdit0bTUoMI7Newrg3/N+pXt4xwHOtIu43MvNbAGjuk2EY3r8EPDv7mf7viJ4Z8VfYbPKUcb9SVW13eJgmEe7Ytsn0KP14YGqzmhwmFXyCsza8JJoxSRyZ9uNg/F9grmzuys2Cu/0qC7nB/JqQ4GzdqWlCbB9av/fQb+2xwX4qmj3TPig8A4B8iTYToNurYbBaf2vgXbNeznTr4f5m16HaevROy1bR0YJ2W4sj3Ny4IweZwLOAMf1vEQYAFwvPUZtTFnzICzd+nGQ9SOGa+OafnvwzcJDzz9o5CjY8QVMWXM/YOs1/CQCziu3fQLLt06B43pdCp1bDgxa4gHE2qDXeeWOySL//JR+CJzt6ItvEjhjBWWR0xwRRP5PgeeIc7Z5RP5LR/KQ3+sQKgRGIfnoZca8ZoWCbDwR4WAhwCsujeB15sCZA2VpmZdaEYa352RKL7N8rE+zjTC4/5FLQoEzn58EyMSSJmxbupqNh1eQUsS/h3F+UDHlyioH6+SpMGEAxvctC3cZf7QI8UYgLL4npEUh3cyTpDzN3Psn/66ucdwoSscTQ+yR3zMUOGPf5bs+vglWbyu02nSRZ8EUz1FU9fCcm+/cvkVHuPu7j0HvdsEeh6u2rYDbP7oeNjBPs8uPCGpvOes+GNF1VIDJS0rXw3Xv/Aq27pEABoHzH73AuR6WbV4IN71/lWgH5YIKvPewTsPg5m/dD1ici39Qcf1i1cdw/6e36AJNF475OfzkyF8Ftg6C8+WbFwkAvRb7T29bCjv3bVU7lC0pl4rqKZccdSV8Z/iFAW9lZU0FPDvrYQFktUQl4456TnZmDpw78iKYOOLigHcevYnPznpI3I88InKcPcXBpLCuF72an531oAiZF9sgREDg93E9zu6jkgFn9DhTeDwCuQuO8BcH0znOFKpNL2IhEUf2TFxVBo7EXAAAIABJREFUW+Q4qw/mOF96lB84Y677f+beD9OxVZQnbG9Mj5Php0df7y1stblsHTzx9c2wdofMV+b0xaH+eMy1MK7fdwOge0/lbnhs+vWiv7P7Ibnvl/9GTmHv6B+NvhYGdRxtPR9DtJ+fcycs3jQD+rcfCRcd+Sfo3NJWiotLC+HleX+HNTsWCR4hoBsGnEvLt8Ezs28W49XFCdnA+Vip2jt+R/nOuOZ92w2Hy465C1rlhgNn0ws9vDhYCPsm/Hr51q/gia9/r66R8lrGLpnikKIuLxesYqdgKHM6tMCq2lGAs2AAucOSAed3lj0AbZt1hgtGXA9YgdtnId9VvgkmrXhUGEkmDv2j3+OsgDMCbYY/DwhwXoLAGYs29g4DzpXw3vK/w4JNHwoacG8zO/2Ca2UB584KOAeLPCFwfmbeL3WV6rjAGV+M7f8wN7tbq6HQq80o6JM/RrWisiUjGtSWbpkMU1f/A/bXyGiFZMD5k9UPQ+vcLnB0jx86Xud62FleDB8U3gUlZYshL7sdnN7/D9C37bHW3sXevliJu7h0AZx92I2RgTOdI7iPe7c9Ck7vfw1gjjD/4LM/W/sILNj8thVllJXeHE7qezkM73RmIEVj+/418PHqv8GmPaYdV7JCYY0FnHH8pyb1OMt2VLhyYcAZWz5NXn0/LN82NVxGJEF32O/7O4NvCUQAxAbO2z+BT1Y/IlpdfWvg9aFts7DX9CdrH4CMtGxBg6Cn+5spDlZXh204fdpWYqn8PwWecaopAmi6DXVq7COMIdpNHeiJ6II6GZ5d6xQBk31wYn7oIIiR7yyNNCJuWxWsxGgZWfgLgbMo5pnCUGKO/JC4PBQ4u/1ciV7Ca6pa1/BWUtR+mfp72vSlE9sOOpEZyvI7kwOt1GJddIb3DJVPlVgXlTEJlkV8vgVWGFgWqXSUA61Csz3KKIYKYv9mbJcEGcZtLHOqAbq37QnXhHici3dhqPYtsLB4Puv5zIwEDJhrupC2oxicvifleGT3MXDLmX+Hlrl2+BCGDr+/9A14asZDovJzos9FR/0Cvj/qEsjOtEP99lbtgbs/vgFmrcf2H7Kq9jWiHZXtncZ3vb34ZfjXjActwwl/J4ZEPXj+89C/g62AIXD+cs0UuHfqTRo4H9d3PPz+5NugmeMFl9sVBUetuBb/QzBdWr4LVm1bBjPWfAJLNy+A6joZoq15AAD+NOFvcEzv8QHBuGF3EVz1xoVQXVNlYlqlZYd5n+thVPfj4Tdjb4B2eXb7Khz/24tfhOdmPaiBc1ioNhYMeujzm2DmOrvSN98DfP8cSI/z89iOarlsR4WshR7nMOAs2lGpHGd+TvFDprGA88bStfD4VzdD0U5Zad399MkfDJePvQva53UO/DZ7/Sfwzxl/1oWDOA/gPMcPOA/OH3k55GbavdWxQvXTM28FbIUV/Kiq+tyK5nAXgrkfjfojHN/n21Y+P/YVf3fpUzCl4CVo06wjfP+Iq2FElxMsLynundcWPQBfrHnLanuEfPCjUdfC2L4TA0PaX1UGz8y6CZZu+SrwWxjA1yHUSlvAHOxLxtwSKDyGyufcDZPh+Xm3Cm8zGgtRdoYVB0soWEJ+5MDZtO6SAk6Ga8siYCYAzd4h2PIsaY6zakcVHTjfD/urSmFQx+Ng4rA/QuvcYGSKLCZXCAXbZ8KxPc8NB86FT4pWg9zIiTnOvnZUqdCPe5yFXO79AzjV43Guq6uBL4qeg0/XPKNlITtt9HckJ62xqIMSQ7QvHHG3yNN1P5vKVsC/5l6mv04EnJF26G10o5HwNZhjimkOmWmmX7v7Ltm+6D4o3D7NGNTQ49xyAFww9O5AOyr0JH9ceC8UbJ8GPxhxH3RtNdQ6+RGIY1jvpMI74IjO58AJvX4OGK7NP8Wl8+G1pX+Ezi0GwrcH3hwCnG+F1U7vYHoG8vIZ/a+HIR2DxdUw/Pulxb8U9Tj4nsUtN6jDqXBa/z8ExoOhw18VPwPzN7+ujRVNDzjL2R+PxdA8Hmecw2dFj8GCTcEcc037JJ7nAe3HwhkDrgvk9KPsWrnjM5i6+gHYp/KSE3qcFXDeX7ULBrQfBxP6/06E5Ps+W/cVQvHueTC007eaBHBOFTTT3JpaoTAclw7UiCsUGwCcRXi2qPScqOpC3AEdmOspJL+qGkQ+u+0WFEl0qdgQ5GBjAGcTCYvFedNESHY2VR9v+mQ8MIsT8lQbON8xXDrmWVFpDmi5w49BU1UwLB3qVUEv7c3RL+WwgY5zbRJRV5mjn+c2i6u0oYMpWtZ3ss+oUAZ5sIa+nKkVdB8rmm3zlq2CSKyVBu3z2sNVJ18PY/sFQRr2AL536u0wffVnOtjTVWQoTFPTjROQjAFqTDjfY/qcCH8+405R8It/KqrL4blZj8ObC/8jiiQl+owfcAZcedJ1gfZZ6I2979NbAUO2xWEYApzLq/fDs18/KsCz+QSl2d8n/guGdjnCGgoHzlU1UonIzsiGaybcAUf3GhurxRUenFv2bIJJy16DTwsnQSn2o1brfOuZj8IR3YN5c0s2zYUb3lV5enz5FXjGSAkUSId1GApXjL0ReubbrYHwnR+teAOe+upvgL2Bm2c2hyvG3eLNcd5StgFumHQZ7Nq/3aKBbTwyPzUEOCMdExUH08BZBVJEAc7Lhcc5DURunRXGDJAMOE/DdlRqaok8zqu3L4UnvroJNu8p9rIshlz/6vjboEeb/oHfP1zxIrwy7yFtDHC3+En9J4pcZ7cNGQLcp2feBrPXy16p5mMYwp8mIX8/rs/Z8P3Dr4LmWSaHEau+z9vwKbww726R/z7hsAvhjEEXQS7bp7X1NTCz6EN4ds5ftYWWb/ezhvwMzh7y84D3E1MwJq98AT5a+W9dHdhXU8co5G6laoBTB/wQvjPsV5CRZreQQ2Dz2apX4J3lj1k5zo0PnK9mQEYW+dPdAHU0ELpJMUoIV0R1R9Ch2miESBKqTQspAFbiUO13lmF4527R4/243ufDSX1/DM3YetKjZM5rEeQ36wZYDIt/KMcZQ7pFcTB1hmDxtmGdT2x84LwFK58DDOt8Mpwz+BrIZeH/QheCeliyeSr8d4kMuxdHlIfDfd+Thblbq8HwgxF3Q1623V8Y7ynY/iW8uvh6/cREwNm7mSN+iaHJsza8Cp+vfcrZnmmij/P3hoUD52Vbp0D/dsfBaQP+EAjtrazdC5+ueRhGd/0+dMizI7b2Vm0X/XwLd0yD7q1GhALn9wpuhTW7pntn0jqnM3xv2MPQKsc2tuK+X7T5bZhV8lJgXXA9W2V3EdW185vZxgpcz5KyRfBB4e1QVrnZemdYvvPB9zhLbhrd9Tw4sTfm3dvVybGA1+ySV2BG8bM6xD+UDULQ3eFdzoGT+10ucsL5B4u4Ldz0rghnl4X8koRqI3Be+wjsq9gpipgd2e0HMKb7971pAmho2V1RAi2zOwTyzw92qHat8jRH3D7ey/6/15lCiw+N6tno9KupwWKpJiyfQrSp0hT1LeKxvpF5JAZwFjZV9NKns9ZSYUps5AH8b14YrKotqlfb4Ih8dMG2U3atbAq7pn6pBgC7MJsT0wWq9rUaOLPwUZlIjB5iutY0HpPrbHsy7PnYuc7yCQy0+xilPg1ys7Lh/8b+Fs49PFjUqbKmEl6a/Qz8Z+6/dbVgPgoXalp4npGCvsepjhswAa6dcGsghHhf1T546NM74ZPCD5Jy5NAuI+HWs+6DVrltrGsx5/iprx6AtxbJgkXxgDPeYc8oFDivngL3fmI8znhnjzZ94EdH/h+M7nmct6hYokkhGJ+34St4dubDULQT28gA3PntJ2FYl1GB27DP8x0fU9io+plZLUgY9c4fAFeOuwn6tbc95mgF/LroU3hixt2ALaqoqravOFhJaRFc+foFgTEcCOCML0kaqr38VbkLVB/nKKHaYp+RLUvdjNvrqF6nwE+Puh5a5Nj5XxgV8PTMOwCBM/H6gQLOk5Y/D6/Nf8QfJlSPHue4wNkkiAgQFFgoySi/OPZ2GNX9ZMuTXF69D95Z+iR8tuq/kJPZHC496i+BStuY4/783Dth3gYMW1QShuQX0rTn6fCj0ddDToatfCJ4W7rla/jX1zdAZW25HhdV0BaPsLrkUYVtWekyJ6MF/HjU9XBE95MDvFhRvQ/+u/h+mLV+EoseAbjyhEe8fZzR6ICh46hY6gXW257LbEW8tHpYvWMBvLbwHnO9FhXuka9UAtXWggaL7bTQ49z4wFmmT7TIyYcJAy6FMd3PDukIwK39hoQEnCcXPCUqdYtYJ3VGhnmc8Ul7KrZDZe3+pHKaLkBQMHXVU7Bqx2zxVX5ed7hk1H3QtpndIxh/21leAv+ee6VoW0YffX4wCe11FKQBnNL/l3B0jwsC+dPIg7M2/Bcmr3pYP7exgTPSBttpzS15A2YWv+xtIdWp5WGhwPmjwntFDiuCopP6/AqGdz4zMA/0ZDfPamOFaCO4W7z1ffii6AnA0OJkwHn1zi+9IZ6n9v0DDO90ViA1BJ+/q7xYFAoM+7TI+n/sfQe8XUXx/7ya5L30vPTeeyEVQgiBoEDogoiA6B/9KUixothQpKMiCioqIoIoIgjSe2ghEJKQRkJ67+Wl5yWv3P9ndnZ2Z/fsOffcVyAg9//3x8u952ydnZ3v1DbQNFCrGMfz0orb4P1trqvz4QWcAfqXHQefxnhgr7QWeg6u2Tkbnlv2K8D48cRPADg3KixVidaGdoiuKypY3lj9F5i98RFA5QR+slqcETgfpHjoZsVlcHT3i5VV2Vco0jjlxWdH/kEBZ1OjudomDkzNNLwHU4aT17b5Wr+XLcFZbMM5Wp3xjkQj80eh5BTuOwJmTAKGlmbGLtZAyXWG5DfZt8BFVNrqjK+F3dZUg5h7Sa1bPtViVo9+AppjFzsxxplhsU0ORgcbI9cwiRN+j/Fpak+kO4ESRllvIq9138osxxXZbuu+rX7iElVWUDNut+orKjdlS1pxMRk3DlsSAz6v3pP1RRUgj0JdbO20oWfDFcddFck+jQdg0ab5cN2zP4QNOymDsmpZlJMxM/d4tKFlPX2m1bE9xsM1J98KJcVurdeKygr4x8y/wEOz71PucUmxGycOPA2+fsxVwTZuf+U6mKrBd+7AmS8b2r9E4PzSTwEzgMszixm5R3Y9Eib3OwX6thscdN2Oo1hlOVv6LNw747ewc/8OuPbk36pyVf5n4aZ34QePf8X9Wuhk1Drn5cGAdsPg8ok/gS4tezrPogD5wuLH4O7pv4TKmkooKcRyVD8NWpzX7VoF3wgAZzoX9sPd18XijK0lAWe2OHOvJViOKibGmV21lcVZHFPOUFmQnw8Te58KF43+jmNRxUc/cOA85067kN4ZmtT7LDj3iHQWZzd/PzUZBs8AaAX/2lE3qazd/MGzvrr8fbh/5s2wYddyOKLLJDh72GXQprSj88zK8vfg3hk/h817MOO9tuTrcaN793cn3QVlpVFAtKdiB9w/60aYv/ENBYatxZkzUbs8k7JT00U3qP1RcP7Iq6FVEzfuEt/Ysnct3DvzJ7B252KHzuOAM2bVfmjOrbC3EsvWMXXoMlQ6yRklQtS/5mWUNXb7PhKa7Tr7+nP6VfFpA5zxmQJo2ojKUaUGzirGuTdcNCo+ORhbnPVOQ/PGbeD0Qd+Gwe3RtT6aiC7EdxRwxhjnpXdDRfVekxMD1zwOOKPCYfb6p+Ct1Y/p8B27hrw+YllVt5gsc1fFZsBM7Ph0aXFLOHfYz6Bn62glB/R8eHHZXfDmmn+ZIYd4TUj+QTftzw27Edo2dXkeNoQA7on3b4LFW1837dYncEY38zW75sLM9Y/Aih0zAGOCQx9lcR6KFmfXtR5dtRE4o8UZ5RB01f5U329Bu1L0GEqW9LbvXw0vLP8VrNk1R53JROC8GF2139DKeTvCtiW94cyBN0eszcFJ5PAlnofVO2fCIws9ZS8nC/NEkg/H4oyAtR+c0u/HUFYSpZ19lTvg5RV3wPtbpzrKueAyeOAZk6ed1O/qQPI0gD2HtsBzS38JK3ZMN1ucDTi/tOJO2F+5Q1EE5snBWO5P9bkKerQYmzre9YMAziZzNu6v79KZA/34j/4vumwra2kBZnx2AvLqsIoN9yp6FyBgVknA9L5Lscb+7bpp56hHEDKTo3E3ggXKGCqOuZBimBOwdcMtxkeoZS4T9sNJbxCEwP8z8qZhiftiU71Yiw1ptK1QwBturc7+qrgCRHjNuEYp6wJJ0HLqhREyJSaIIB1jk3X4HNc3ZWu10Sg6FjUWpVyQi0KompFndcfvurfuBTec/ivo3jp6aaAV97/zHoI7XvklecN5d7hUGfBPOOTSohLo2qoHrClfqeJ6OYtdn7YD4MYzfgNlpa4QjFbXV5e+ALe9fB1gyaf8hKK0Vxx7NUwZfJaquSw/uw7shOuevQrmbZilxlk74IwtErkkAedf6hhn31qG+1ZcUKTGNqD9CBjb4xjo33YwdGjRGRDs+WOW48ekZjc9fxUs3bYIvjnpp3B8v6iWevu+LXDds9+EldsXC/OiVS5rlQmM73k8XDLhB6r2tfyg4PvwHPQiuMtYbq+YWEfgrBU0HyRwzs8vgJMHngvnHoFlU1wL5/5De+HP06+DGatFDLBG96gOKy0uhfNGXg6T+pwRsdAhcP7L2zcCJgdjem5Qi/PcO61g4enfJvU9C85NcNWeuebFrDFCoTJoCP6O6jEFzh3+DShtZHMNkOfDVPjT9B+rdTll0JfgxAFfcNYI+dXLSx+C/8y7E6oyOhu9UKR9acw1MK7byUEhbnX5IrjtlUtVbVqp1JNnyK3xnActm7SFs4d9A0Z0mhQBhCrD9IbX4OH5t0H5/q2OogBdtfuVjYqw4c17qI7zLlXH2fIziu9lFVCYe7ts1nc4EykH8JLQ9SNxc5s2agNnpU0OprvODTjTS1gv+qJRN0P3VkODycL8WZlyVEsoxpk5H+7HkJgYZ+Qf01Y9CM8upjriKgRCSMZ0n+me8vIhozO8yeVFwDqh5wVwTI/zI3Vz8c3Ne1fA44tuhXW7bFIp06Q3CXkdnTbwezCi8ymRJFX4yvpdC+Dedy8z7vz4XX0CZ7SqP7f0dnhv8/OJ4CoJOD9rgDMJyGO6fA4m9Lg44uLrLkEGpq35K7y55m8mr0oa4Kwi18RlPr7rxaocU3LF6vC5yPYt1h9+btmNsHSHVVrwO77l+cMCzrjeJ/b5Pgzr4Jb3onGiy/l78OCCb5pY7dg5C59ijEGf3PtKGNz+xEiJMXx/dflMlfBtd8Vms+zZgDPW9D5QhcAZZUmifsyaffbgX0G70n7ZtkL93tDAWWXNxnJTIXNsSOOVatR6J7KXzs6htfp7tFaW5xRokUEzWpoP5w9Opbq6Biqr8b8UdqP/v/Z9pXrp7l2hrxBtFkyxHJElQP5BHrokA1PiNIBCLC2FTsafIOasZIP7VlGZUf+78aQ3k4GztRww1LDyqy1HxRuL/9WbI6zO9lsrcNnEYCEhTJSLUUAW7dtk6abm6V/SZZgYpHRt0JYO1bzmQn6NZ9U0lnbhslQs1HH/7lri45dM/CacO/LCILBDIPvgzPvg0bn/UtmVVfPS6oz1WAt0dl2shdy0Hfy/oy6Bo3pOhMfn/Rv+M/efsKditxFL7/jsX2FIpxGRDd2ydxPc8OwPYMGGObq0TpRZtGvaAW4+43cKlPufJVsWwmUPXai+Rtzd0MC5qoZc1/xwC18GV7uaB8q6ObzzGDi2z0kwrsfEIOC7Z/rt8OyiR+GMYZ+HL4y5LFB2qxqefu8huG/GnYAx3erDpKaXq2WT1vDFsd+AiX1OjADDisr9cNe0m+DVZc8QcFYW53AdZ7Q4X/nwOdRFDANiZQquQRxwXrtzOfzwiS9G6jj7+5fG4ozD0CHLMLnfmfCF0d+OrBFarR6bfw88Pv9eUzLMMOW8POjcoidcNuHn0KM1lvRwP2xxfk0DZ5xfgwNnPvo5Aud31qD7o2v59MFfnMs21uE+a+ilMK77SU49XXRlfnzBn1Ud51Yl7eHCUd+H/m0xg711jkXQ+ci8O2Dm2hcB19pYngFgYPux8MXR10DLJmXRSy6TgZlrn4fH3/sDYEktEyIjXLXlWULQPLnv+XB0jzOU+7j/waRjj8z7Lby99iljnWbFYK7AmY6OtX7zmUVaI8Umuzv7o+D7w7jjGGs1ebFnVAmt3C3OveCiUTfGlqNyLc48pjzo2XoYnDH4OypGOpRpW47euGov/TOgy7vUGwzpEE4OFgXOkv1obyh7VYp6mZZP4bp0bTEUzhx8NbQt9csYoXtfFSzb9ha8tPzPCkTb2UVtr9hV48JmMK7bOTC+exiIozX3lRX3wIx11oqNbSYBZ+Ttczc9DegaLT8tG3eC/mUTVJ/yg/u8btd8eH7p7bB577JI2I9motC+aR/tqh21OEvgjM9jhu2T+30furXEuzIkOGdgy77l8Pj716is2/zJFTi3KempQGPHpoMiZ6x+vsio2Otnll0PWK/aWTd2A9JffljAGbvv2WqcsjqjK7z/QbpftmMavLTit7D34LZky3MmAyWFLWFsl/NgRKczI0nTsG10f3915R9g5vp/U1eavWYDzpjZfH9VeeRsd2sxEo7r9Q1o3aR71nPfkMAZy01hFmVZGzyymHVMyHQ4Wp1rBZx5YWIQI4FmdDe2SpL6OY/12wryPhXPXEOVMNB6aUQZHW3KkJn9ZVlu4boUOKJcsmyzyKuSPSt5P0+5ZCvLPAJmv5xP/U75Y9GacqmvzkDFoRrAUmFIw7ecnAU4E6+iOs7yYg6tiHtlaUFJb4zrcMBPehKw1ygLaY4wpjT3HthW7tVUT9oav62gbJul38m9Ud+xCGZVjWh2H9RPa8uzH+/dvVUP+MmUm6Bf+wFBxnug8gC8vPg5eHbh4/D+pgXKzVd+cOSljZrBiC6j4Yxhn4Ujuo5WoA1B9/OLnoR/zvwrbN27Wb3y+dFfgi+OuwSwbJL8oAUJQfMfp/1a9eFbndEifsmE78DIruMi9VAR8Dwy5wH4y3R0fSXXywl9wlm1w8nBnOtc/SONxZnfat+8E4zoPBoQvK8pX6Ey/IZEHRWrUlAEt511H/QqczXEOK77ZvwOnlzwIPRuOwC+c/z1Knba/2Cyrn/NvhteXfa0Wl9JNrjmpw39PJw9/EuRzOXYDpbFuvmFb6ukZAiG0WU+Lqs2Aucr/n2OtuSFZkNds8Xw/FFfhzOGfiGSIA3He/3zl8O6ncsTGU4a4CwbGNdjMnz5yO8DgkB39zKwdsdSePDd38H8DW+rrOa8GZ1a9ICzhn0ZxnY7PlLqC9tQwPmtG+H1lR9QjDNanPHDLm1imTE5WJLF2SYHiyrppOt2nPNG5xZ94IJR34O+ZcOd9du2bwP8Y9YvYMGm6dC99UC4eOw10KG5rQmO7v4rdiyAB9+9DdaUYzZxm1+hqKAYzhl2JUzoeToUFrhZ73l9F215G6avehIWbppu4iYlYC4uaAK92wxTNaQHtj8SGnlZ8Xmw8ze+Dv+a80vYqeNhpW4nCTjfMe1y2FOx3fEgNCxWEzMDZ3I3k6WmwiQcvSP0c3kEnD8z5NswNCY52P3v/gRWcVZt/ZpKDpYzcEb3tGIY0/UU+HTfr0JJsRu/74/cuGov08BZPUC0NLjDsXD2kGgm4Ahw9ryQMNAJA57IEm0/7CWl/psBpQg5ttcX4ahu5wbjshFYrNm1AGatfxxW7JipEqHx6Cy1Z6BHy+EwrOOJMKjdcdA4Jjnaqp3vwn8X3Qh7KrY4HlO1KUeFNbkn98KY1U9HwCy6Z8/Z+CRMXXFXBCCaeyLBVZuBMz7L2KJnq7EwpT+Ws4tmTz5QuROeWXorLPMsuamAsx4Q3kWD202BCd2/Gqn3i+ccXfgznA8gkXvTj5gAq6igSUSGOFC1E55dehOsKHcz6/u1nT9M4Izj/1Tvb8Ow9qeqzOn+B+OdV5XPhLmbn4RV5e+omtr+B5OLdWo2CIZ3OBX6tJkQ9BZAWLGmfDY8tfh6wKRu5pMH0L5Zfzi134+hTYlrGMBzt2TbVHhlFbpql0f6xXUf0v4UOLLLF4PAX77QEMBZVQ9BSyOC5mymQyU0pCCmmEf+FxKFKcspuhl7niG1X7WGeRP3orK6BqqqyaCBH/Q4MN6wit/TZrPFmcOgqPKQVTzXJss2rg8BZgLPSsldB9pqmFU6/FpFBVdFJVmasUSc2p9MHtwyZZpaPfV/0FU7KlraeAHFvIWWnC6uQqiGKgIGqlkCtgy0yQXSiYAWqxPuTQ8vuIok9On2eOMZM3OysIwXe62sviSkEMUWAhRUkSWaY7GtqU27TNCjZA1x7VPH9DkOvjv5R9C6NGotwncw2/WWPZth5balsGL7UlhXvga2798GbUvbqbrMfdr2h55lfaFVSWvn4sRY4KlLnoO/vf1H2LhrPZSVtoXrTrsNBrR3S27QoauBteWr4OXFz8BLS55RAK91SRuY1PdEmNT309Cv3SAoyI/G8K0pXwU3PHu1Ghev8zEInE+IlqPKDpzpmGdLDoZZtXktLxzzNThj2Pmwdc8mWLJ1Aby5Yiq8u/ZtY/FEIkIyw608suexqlSUXyN678Hd8OtXfgozVr8GpcXN4MLRl8CJAz8TAXh4SWEc9Ky102DqkidgwcbZKvPy8C5j4ZheJ8KILuMiSa9wnKjs+Pe7d6v/8eWG7uNXJlicETjzHENWZwmcTxr4WfjCmCsjlnS0Sr69eir8c9adsGXvBkCLOMYYv7dpFmBWav5kA87PcnIwfbL7tR0GXzv6x8qC7H9Q0Ni8Zx0s3DRTJVzD+MpebQbBoA6joEvLXjFJlFzgzOcDS0nF1XGuS1btpxfeD/+e58U4i4nEAueqCrhnxnUwc81LQctHKN7ZXijMEEiLPbLzJLhw9NXQtFi6bFfDgo1vwb/m/Bq27l2r2qQRAAAgAElEQVQLE3qeAZ8ZfpnzDIGuZ+Fv79yoGQr50KFlunurAXDeEd+BHq0HB5VwKJDvPrgDNuxaAet3LYN1u5bCnopypcTp0qI/dGnZFzq16A0tG7eN9XTYvn8j3DfzWli2ba7qH5l+ASoKtZv0FcfcEeuqLYEz83bjYuyxbuaTzCzNnSx9zTXnpoOi11coLLNZnOsHOPPA8wBrnJ/Q92I4qvtnYpIG0ZbhHr695jF4ES3O2lWb5gAwuN2xcPbQLMBZrJWMW7d3i435FlcslWfKQzf89nDO0Guge8thMVayDByo3AOb965UVtyNe5bA7oNboXFBCbRv2hvaNe2lyjs1b9wudp67K7bAC8t+B4u2vmrKp/F1mQo4b38rIoi1btIFPjvkJmhbGvV62neoHF5e/nuYv5kqO/ifNK7aegu0UjIfJve+HIZ3ON0Bcwh+Fm59AZ5dekuknF0uwBnDCE7o/V3o3Wq841WCY8BM2K+s/D3srhAZsVlOihFOu7cYA2M6nx8pfYb8eP7mJ+GNNZTAzP+wy/aHDZxbNekCJ/e5Gjo3HxpZD5IKamB/5U7Ytm+lsvZjreo9SJOFzVQ8etvSPirjedPithHlPs+5/MA6eGLRz2DTXjcvA/7evnkCcN4+FV5d+TvAmOvQp1FhMxjf7WIY0f6sRBfV+gbOXKsX9dOpPnUEzsTvZZ6MVL026EN8q2bTGQQH4b300QHNGThUmYEqUZubFWFkwLNJltwqRsw85MQtuE67UY0KycJMXnWfxDGnXTeMQ99bQdZmm3SPsOUtU1JYnKVWhDuVcpMCCrpOJzFN+2HAwEJCPhSgzi3t2DVklQ7jBHaNKwOr5tUtyoCaxsMCPcU8C9du/tOhS9L8swujmgNi7YC7TGmjpvClcV+FM4d/NuL+msPEgo9ibeYHZ94LD876m6pbPLnfFLhs4negRZNo2ZBc+0Ig/PcZf4ZH5z1oaitjGxN6H68yePt1nNMBZ7Q43x1fjupFSg6Gn26tesG1p9wOHZp3doaOrtQYk7x+1xpAUIxgGJ9t26wDFAQS+KwuXw6/ePEHsHrHciWs9Ws7BK449seAGbLr+kFgMGf923Dt05eZppSrdlEpXBlTjgprRl/xMFmcUUNVgD4wnrKF/43/7dCsM/x8yp+gtRe/zh1WVVdBZc0hKMovgsKCQvjX7LvgP/PuMePJCTgrD4fmcPG478HRvU6s6/KY91WM81s3wrSVmKWZPtmA8x+n/xQ216Ic1VMInOfeaa1gUlGbBzCpV0xyMATOqhzVSyLEA0cqawlHd8peLu5Nffrg/4OTB37RUSYcrK6A597/Ozy76F4Vh3rW0EtgQi83JhzrST8877fw2opHNVPSiQzzAEZ0mgjnj/w+tGjcpt72hhvad2gX/PPdW+Hd9RTDbu7nDIWMYLbub068I5hVe5OIcWYWiPpJrNuOgJ40/ORyxlZoe/9jIkfeJD4IxGzpfeT/JBWigM1hOy0ak6t2nMX5vtk/gVXlcx1FeTaL838XYh1nssLGfS4ceQMMaT8xCADwHb8cldH+pwHOS37vXoisXlYXaIZ0t9rqTIFGbAlgv3y6UMtKu8EFR9wCZSVd651OcD9eXvEnmLballHiU6HcIPMbweQ+l8LITmdEYlCxfu9/3rsGliFwlkxOj7Jf2TFwWv+oYgF/3rF/LfxrwfegfP+6yJzSAmczTpU1vQw+M/hGVZ+ZP+ia/d9FP4Gt+6NePLkA547NBsOZA2+A0mL/nGZUpu7nl94atiCKrP0sfOGati/tr9y+EUD6n+37V8Fzy26BjXutslQ+g+D5wwbOOJ4uzYfDlL5XQ8smXeqdJhF0v7z8Dli05YWg0lO5ag+IsThnAc44WLQ8nznwJkDX7TjTW30BZ3LJpVhmtjYKB87ktWMZtQ7WwcMNPOOEa+2yra9kPEONdEKreie+empQ7XsG4GCVtVZi00wPmvlrW7K+L43pUgWmOh+ryqe/OC1zaLj4bmEBQKMiypL9ySfdCtCekZJj/0GKRWcBl3UcNTUFcOspr2sTLgAccePQTDBG0+6YEXICd6TNgq1vUCsIUGIvm/FaTsJaADwJIwI9pMu4jXfW1gsNjElg06o6BbBZ42bTvZMEbq3nxvKsvyIB0KJq6drII8e6zheM/TJMGXwGlBRH4wrTbZP7FALM15a+CH996w+wYRcJE80bt4DzRn0JTh96tnLxru0Hk5e9uuwF+Nvbf4BNu91yEQo4o8W5qInTPALne9/6HTzu1HGOjiAWOC9/ETA5GMbBYRmIc474Alw45tKgJTztvLCO9TOLHoGHZv9FgWx2vz6q5/HwlfHfhrZNO2SNXYrrC+s1L9+2CP4y/TZYvJksdKq+cSajEmXF1XGWMc7cdlKsM4Lwy465BsZ2PzZVZt8FG9+BP715o7IM4ycNcGYQw1Q8vPNRcOmEn0LLJvUD0Bg4o6s2K8Zbl3aAi8deDcM6HRXR5KPFuS7A+aE5BJzNWRS4LDY5mALO18OMNS/klC3S6UcQC9YC/sKoq6F/+1EGZOHcMQ75bzOuhw27V0DnFr3h7OFXQpcWfZw+y/dvUdmy1+1cpmmW+BT2Na77yTBlwP+Dtk27xFpf0p4Pvpi37d8AU5f9E95Y+V/ATMYmNEW4DOPYrzgmnByMgPMVsLsCXSStx5BVRhpKt/HjmtiCpSN9C7W+Iwg8owU+e4zz/bN/Ait3zHXWte7AGS267ZTVuHebkUGLrAuc95NSQCtmB7ebBOcM+z40KXLdvY2rdgQ4s6KBFLWYvcOINQygrSOUs+19ysbC5N5fgY7N+yVayNPSCq47Wn5nrnsUpq1+IFIWipXedQHO+XmFMLnXJQp0o2LJ/WTgvc0vwQvLfqOsk/KTC3DG91C5g27DQ9ufDKM7nwvFhSVQXXMI5m96GmaufwgOZaLuwknA+QnOqq0HdUq/a6B/28mR87mvshyeXHwNrNs914tX5ZNile8SOGNG94ndcV3ODdRzPwBvrr0H5mz8T7BUlwLO7U6AT/f5HhTlu3c2zvndTY/Cm6vvCbpI+7SB2aZP6P1t6NV6fGQcOw6sUZb6dbvnBUkK59C3zUQ4ptuXoVVJ12CyubS0KJ/bfXAzzFr/MMzb+AQcrKZkfP6nrsAZ28PY+BP7/AA6NRsSvIfrAzgzeMJyQ45rdq7I8WMY7yyu8PRkwomtVFKrwxcQsneBSgLm7TXHNhPu0FM3GItdBAg4Wy5iXbh5sWj97Bowv0a7jUr8pazMh+8apd/0D+ZJ2jOAQ+iazcoOYYBVam1dxcRx1R5xAwJnvZf+gssdFPOI1mrm9zkpF0Uoc9ZadxuTQHN0saRrJSUDk8/oASqwLH4w+cRkjU5PMnGEOuqF2w4KgVqUbFnSGo7te7xKFta5Zdc6Cb079m2D5xY9AY/PfzgCbNFl+8zhn4PTh54TjMfNRlb7Du6BlxY/A/+e83fYtHt95PEJvSfD90+4NgY43wmPz3eTxfgNZAPOCLLQynzlpB/DEV3GZhtu7O8Yg/vmypfg3rfvgC17NihCk/uDNZY/P+qr0LNN31SAVHaEru/zN8yEh969GxZtnkvxvibjL1ptMcb52thyVJwcTLbJYQX+hNCKPrrrBLhgzOXQqUX2JCU79m+Fu6ffBLPWUrbVVMDZY7rotv/pAZ+Fs4ZdHIl1TtoQzLyNMfSNvaRTnFUb6ziTcioDZU07JgLnu6ZfA1s0+Pf7xNJPlx59HXRtGbXAoMU5ApyxAX3zJgPn62DGmhdVd+E7xEN0emCheGfkDAhu2zVjgEvv4tyx3BPODV2wu6D7dBPXfRqf2bBnBezYt8mJ++AxDWg3Gib3/Tz0bzcKEKDX9oOAbfn2efDikgdgybZZcEgnxjO6Qh16gklp0JvmyhjgjFm10VV7N2fVVguoz5senFxPS+skATBQ9y9/53xoPk2a3Aw0K24NZw2NL0d1/6yfwIpyFOKJP2PbaYAzxv0miQ8IAHq1HgFTBl4OnZr3jQAIdtV+YemfSZAXiuRUrtqBzVTrJRS0OH++t8xVa034qgUcZ+cWA2B898/BgLYYFxqNjU9LN0gnm/YshRlrH4F5G7W7dEA4x2EWF+RgcdZ0IsfRtrQnnNT3W9CtxfCIVR8zSU9f8wDMXP8woPWaP7kCZ1beoQIDrbgI9jF5GroIY5IqFRrgEUFa4Ny2tDecNeiWSAkq9LxYXj4N/vv+jyzNu04qNJ1grXiA7i3HwKn9roHGhTb8g9haBjbueQ8ef//Hse7GA8omf+jAmfeqa/MRMLbL56Fby5GAscu1/SBQRbfst9bcD6t3zoqNf8dj0aFZf5gSF+OcwuLMY8Q9QAVGWWnvyLmvK3Cm+swUyxqMZ84FPNcROB+OVufaAGdMmo1uxxine7h+cL+xzJSMZ+axKt8DzYqIVQjkLMo8+gkr2QhpEoUa8YeepLJSlCANgfPhvD6H477hnlUqwAyqtrZh4wI4y/vjZpkcDIEzTyqy8JwBLkaDIWs9W3LA1Oo6+ZPxrZc6kqQltAKttZ5JF0t22UYKwvRwPHQE6dSvCVDWLnAGOrPrtqJZpmLdnzIDUMIwLvliwJmIiaabEmvG5UPfdgPgzGHnwrF9J0PTRk1zoguMp12w/l144J17YOHGeYDJxdhbj702cEgY19i//SD40pFfh0EdhkQSS4U6RTCIZa7+NetemL7yNdh3aG9wbASc0eLsXnpkca47cEaLM4KBYZ1Hw9kjLoTBHUfExs7GLR7WHH5u0WPw+LwHofzANgJBnlSO2rWerfvCKYM/BxN7n5jajX7vod3wytJn4LG5fwMEqVSM3s0OnM3ifMW/zzYWRKYXRV6B84LfY3Koo3pMhvNHXwZlpe0TaQZB6nPvPwQPz/kz4J6kAc58BqW+q1FBIxjZbSJ87ohLoX3zLlkt81v3rldgHa3VHZu7WX0jwLkmA2XNsgDnN69RrtohLWga4MzL6SxpBiC2jrN21Q4BZ8FdtN6Wd1zLukFhV4JsS3w2A6bdRh8wum64LE1j0BNpMRFwN2/UBkZ2OR4+1e/z0KokN88JFNJ2HNgEb6x8FN5Z87xKBIZhA8w7VWxtDV6shPvYZfAbE+PLURFwxjhBXfbP3AHE+3BOqj1dIlJVEFBTsxZZKd/ISgrsyaFVD+o9E+Pc6biIEhIt3/fP/jGs2I6eILxmeamA814NnJNELbRWDutwHJw26JuqXJX8SODMMc407jzl4p01xjl4um3lCMcTCzPD6qvMxWAErClRYSvoWzYWJnQ/DxCUpq1HzaCsonIPvLvhSXh3/ZNQfmCjKrtjZLjAIiHfSO2qzXMV7aDVeVC74+FTvS+H0mI/5CgD2/avhqcXY1mt+WalcgXOzO8iw1cbxf6dLnjOBpyXYR1nADixz/dgaPtTIqAfY5BfWvlreH8rKeYMOEoJnlHxcVr/a6FXq/ERd2Es2zV15W/hva3hGPAPCjg/t/QWWBtjcZZkjbHKfVqPV9b+1k0wnCAXYJOB3Qe3KO+A97Y8BzsPRJX78ipF2RQtzif3/VE4OVgOwLkgrwj6lx0Px3S/JJJYri7AWYFmzJwdzBqkVy4X5MjyTk7SpX3YxmjWsoEGeC2X6WP3CAyx5vDhDAoVANOgOS75G929dPeTDIvJjQlvWNcwm0fbSiYKnGizHW2IypKN1mW8N3RZqVxOXgNs60euSTynBw7VRFzqrYu2qLKkefvNMsZZAmdyV6QtYCFQpTQXUqufXEc+LYPc2R2PEu+wKO8DaN7u6K3jtiUV/iKLq5IQ9Z6pbrCusyY+lfPfZjGN7ixnu7VZb1Hgy9QwQbNcEfWhY0sOzrFr6x5w7sgLYGyP8dCicUsoKihUQg2vGWkga5QmfP+h/bBkyyL479x/w1srX3Pc0tUKudW2aAAZgMbFjWFC7+OU9bl7697QqLAR9aE1UGhJQLfs9TvXwrMLH1OJwxBsJX2O6jERrpz0wwhwrqjaD/945254auEj2h03fCSvO/UOGNh+qNMFJoebvvIVuPPVm1SMoGQiHVt0himDzoFR3Y6CsqbtoaigSMUy23VCwb4a0HUak3u9s/p1eGzeA4BluIxcpnkObzvGDykroaYBrIN95rAvqNhrjJnGutDcPu5BTU2Nqmn7zprX4T9z7wPMaM0KC+6DWRf20biwFC6ZcDWM6np0RIDasHsNXPXoRSb5grSCJ4Fn7Addp88f/XUY3ulI5YrP9auZVg5U7oN3170Bj827FzZpa+3gDqPh0gk/gZJi13Ufk4s9OPv38NKSx+w6iV1hGmnbrBOcOvgCGNX1GGjaqIVy++S1wTawlNrc9W/CQ3PugnZNO8IXx1wFHZVl3H5Q4XP/zNvgrVVYj5WkxjalWJbpWzC445gIKF+543245+2bYMtetMqS86/8dGzeA7487kfBBGbPL/4XPDr/z+7eC3YxoeepcNawr0as4oeqD8IDM38Bs9a94rzLp9nlJGTpYUBEeRTSWKl9OyFOjrKAIFDkPojreXxGl8cL6SKP63MujO7yKejQvJtSOhEfsWYHtHYhHaNSatu+9fDW6qfg7TVPq+Rulv7sGkvuirxNlSoDgK8d9QvoUxYqebcG/vTWVbDnYLkTYsOAl28FBsY4B24Tn0EBImQUwDng2PMwd0EGHZVJaYDfNStuBacOugyGdDgmcsb2HNwOD865AdbsXKBLN9HmtG/aA84bcQ2Ulbhxlhi3u2Dz6/D04t8DxnorISPFlT6x1/lwbK/zAQVq/lRnKmHWuqfg5eX3AVpIDQ+CPBjQbjycPuhb0MQru4T86+21j8CLS/8S7BWFJFXNwQllxthwnWnbuwaN4kURlvKJUskFB7WdCEd0ngIdm/aFwgK+C2x8HCqQ1Z1TUwk7KzbBe5tfhmmr/q4TgAX4eWCRMB70uF4Xw/COUyIxzpXVB+Dx92+ClTveCV6r8ssTel8GIzpi/V+3X9z7pdunwTNLfmHq/2JCszMHXqviluUHMzS/uOwOWLz9tSA0C+ILZny4tvjR3XdqNhhO6ns1NCt2+6isOQDPLr0VVpS/BR2aDoAp/X4AzYrbefPLKOvoc8tvhj0Htzi/RUsMaSV/YLn7tzkOju15ORR7LtfY4Po98+DRRVcH6adfm0lwXM8roq7amUMwb/OTMGPt3x0LfhzpNy0ug0m9LoceLcdGeHJ5xTp4afntsGHPe07emnBbNDm09A9udxIMbneiAtDonk/yieBdhiYPwa6DG2HhlhfVmCuq9uqkCQFSysPzYr9v17QvnNDrO9C6STfnYZQ7lm9/XSVX893/k47/uC4XwqhOn3PGicB51oZ/w4z1f0/BOegRpW7PoHsuWZujvrgRMopGKMb1Vg/gOQ7MpZ5gPT+YFjxzCaXD2fUY77xDVWRpTvqQ9d8NFbUeroSxuHwUYyduj1kIAmblkq0ziitKizFq1vOWfWyaw/2qrs7Afl1miieWyeh72EJVfbZtUupYizNtBAuOyToMcy+p5uW/bEJ1s/GC+bmtxgNnuVPcOvVE6Ine5FmS4MrA2ZSZYpHYEBeVoNImEpHl1bI6Y+lOnj71RQhJtVOUVwTd2/SAAR0GQ7tmHaCkqFT9hIL8tj1bYNX25bB4yyJAYCrPj5xFSCqQw8CxFRcUw8AOQ6FLy+6qZBVm8964ay0s37YUdlVESzGko3jtBunNmXh2loUw+xDqSQjxNomgsiwNaD8E2jfvDM0bY5xgHlRVH4ItezbC2p2rySVb3D9KoaHdJ4xgLl222bVCd4eW3c4tukHvsv4KQKOQhhnON+1aq7JIRz4M6gw5hswHNk7RHjbr3k+MzyZjitOQ8j2IPWB8ebdWfVSCM0wKtr9yH2zcvVbFWttzmG4Hg6sfcLNVmZ1b94VuLftCk+JSFQu7btcKWL1jMRw4hLGcrN+kFqX1Gufk8RVDHeIkhgeMOq06MPnIevDtGyBP/ir+LFuOIlMQsjQTV6LKEiXRR9S1iliCy9UC9eF19+bi9GBFy8Zl0LPNYGhb2hWaNW5prIsIaLftXafKXe2q2BKpkU4CUjSDplX0WXlNniPDp739tt/bXBVmnz3rvNoOHYum6EafBX/NeHVoCTgxlk40ySDHUJDcXALb7C0Uy5U8GkuWO+XNwvspKNwokrUbl7Kue+6/QnFrVCbO3APHQQ+e/kNjoGG7t5r/JsZU4XN8naJypXvL4VBW2h2aNSrTXleUbXvXgc2wfvdC2LF/jT7H2nodd8nEnKOcj2y2ezNHu6SzBmr+0RspuMeSlwdctrNx1bg24wRVdfbMtYF/EDUYL6lAh/SOS+O8PXHrroTvmOsp25xy+Z27yN6VpWKk3yZFLaFzsyHQskknaFrcxoBSjAvfdXATbNi9QGXaFo6RUeBsFOSHt6WR+ByF7ZB7Nq8wn9AEiJgWPWKTabR/CZv7UXPZRopCgIjxunWRGXKh91yf5dhYtDT78cxxbflHV94+hAlYrrBxzOiZhq7qBQVUizm/IJpALNex/y8+j+tbnamBysqMimU2ig593bOnMZ1pLbNJ918AcIAzJgdjQUdd3XHxzuqh8K3n35VMEIalKrdEm2zGbpx8Mp5Fm6dYEnY0LUJyccYfSBAmgbaq4+wYfUmMcWUpg42jxKYjvY2QpGeL7fJaWVkoIK5oa7muJ+0LZHIYcn2FfBUZEmUGziK5xJ6aOPCcDjrH3ebSoiy75q1EkIKWYyWoyDJgem/CFizaNxbUObbSFdYT7htncZlKGfVGxFVDF8b7jwelt9pqDq21MilRWGgLnF3T/0gT0uPP2VnjQEch8jBnXj8vhSY5LqXACDQQorjgd8KjpTbM2wHPWSQ6m4eBABFZOf1evcOuf85FaRE8HUaxJ5iwYQrsqkXCNSee4Mz+zDJ8VsvnRJY2Yn4VpQF3okaBoFk4u3ArGtUWcLK2u8kc5XvM0liJxcpLuaYGuHPIg5ePwLbP685A2MaA0bmh2fPa0Dy1W5sA7EFOF6DP7HIn9SlpxlCKYbiW4Lhfu2Kaf3keQ7GcWLdJPJ8WyfJ1+5ZSYqHrvVp0vSronpcD+CQ7NX/MjRw+ft5CMU/O6aymuH6y74c4iIbp2rGHeGtwTdS2aoSSy6Lp7kPjVHsR83HBM8+B/hviu/Z5r00lL8Wv+gcFnnEE2UNyJXWx6J8TxTj1kxRLQhoPeCjl2GqDP86u2QiY3etIElvMCuYCnGtBu/7kPyrgGaeKbsgFytsgBTNp8F2OdqAyMFeje7ZUlqQbiFWu0PPuPW8TG6PCQNVhxiq6qgbzJ9bldCsc3i/0CjhYVQOVVd6eCbhmeK76TsiG6s88uFnWcebkYNKdgwRHT/hSSEUzCO16bdmkFXbYioCXDmcPVSIi+uILpWz8kZBP6UtHTSPf1ImWAp4VtKhHtgDnZwqgJq+ahAYdh5cxyVg0J1IWDtcVWymnhXWU7t4CyMuP+mKo52rQnbKaxBNd8gVq8iGTV6MUhRgDqNzzohjdE2fci5Z/tCtrCSLpUsWkTrX70Bj912ml0jCwOCQTflcCZyPbBB6VYJrBshqTiLM08/Wwb+xK6EWltvU/IlYiS4cOPagxklsNEgollbPWZn/t44S80B6ZvWadigBgcXvqyZXOY2qdBC0bmuJ1FhZpCZ6NPkliPBbWA5eZaC5Ot2YOcl00yLzvcr/jlXkkfLH7k5qTHqgfbuJyJmo9+zGi3WJ3RCqyZJM9Mf6jck769KtBuGoJzZPFCaMyerZSgH5eszf/7Pv/JrKkiRJ/Ih5UUGCT1WgcZsGa1D0iv1JeBzw3WwBDXvL8NxmBeWGj1jDzHK+BAKh5eYWQ4VhbWnVv3qRcoFvHDlKd/ThDTIA5am4fOEL+XYPafE+iNTRjeUUSN0wr66lhmvPHNylVojDfq/3TwFl9qbO7CatzNl5vgTOP2kukKRsILJTkC9n68lwtrOuF92L8fiT0IPY1tdXZXLp4KKKJwrLOJ0RjCQJsEDjrMcQCZ/zdsTqrL0gsiSG0DxI4p8N3dqAh80jWddaXWL4WvupyR2Ttq54eUBbHapVVJ4av2PMWNCrIayDNmGor1um2PwrAGVcMM0MjUKy9ASjNYtb+Gdx3ds3OoruP7YTAM92MdI+hx4L2JkILs47rpnX4BDDXfrcoSR/GMlccEnWZxZkwMre5K+S5dZ2aI67azKAleKaEMloAE2KLH/Msy0Vx3zxRuiALFOAloTeqtbeCERNT8jLZZDPWSsnCM/aFgJVEMNegrGwpGYzrrLKmTcejBv0g0N07BJypwcg9xgnKNNErq42QxVgozlTnQ0EBjUu6BLgztS6d/oGU/SorawITPfyszgxg7LoWFABUaz0EAzsLamhVpJBuQDK7g/L8HaGW5Epf4EgrpEWEFB1zYkCPFtytdY/dluOBM54VFAIUsBaKE2mYkqK7d2TVXJSmsZacw2EK/po6grvwNBF9IYNXJeWQriW4iijVSMBHDbHeAm0Vc5NvqaYb0mXbVd8SH9CLl2SZD4o+TshK6IpkRR0rlqgjUhyyC3L0vKs9MeOka9NYm0WGTba48poppZxKJmJHa/m24B3CA0bydT5nyH8K8zGBDRGE4vOSUPTY1Gy89WTe5tCyJmY1E5HnxJmnGpN2XdV1nO0dYddNkYe2NNE0SYmgwnBU+xRHjXye4oJjDkZO4DnahnsOdVIy5w7Ee6Ta7pu4unw+ZlqXB52VUMbDhnikihFXOIq9mVg5p1vhRc1DmknPF5gezZpixYuQ/2cMs0yrDLC0KsYbs0V1wgHKGhPe/Ei7ZjNrB55DS0KeGuGJueBZHCABhFn/QfKAIKyI5sGWtYr0xjGTtbwbcnktN/Acq9KK6VLnleCzH6ctyGXADfwsWxyTgZOkxHqwOuu7s9bCgKY1eX808DKlap5pC49TcQElvjpcQTN6/xys1HdnqtnF8wg/U3Lqlo8AACAASURBVDZyfLyLGxURUGb2criuRR2m/4G9WlVdA/sPoqU5fFLZsCAkKqO0VDhN+pHkea7aMjmYnBEB3XQiOz3lSQbG8U8MywjNNsIl2gMOGHUwbOH126X2jMOaEqpkK/p5ZV2WEEVI/mjRURZk/Z58XT2mBVGdKExdcDX4Dme388avdoCFZGtVUs2atmk01VX5kF9IcyM5SAel62ViC5WRZT3rtw80Q1RYN/BMbpH+/UUCRBp6CBOpAlWc9Dwg/Pu058/LAQH6TjJyJEs3MWnks1meTV9auKF4k2wf8lRg2ieFEjE9aQXOxWXb7LmHWbJbP6NjNXTCP+kJ+XPTpKueCoF0fRyM0pxpmoASntOoMkye2OA61jd4ZrQuwb2etwJsTHgcQyQGFeUuRtLWyr7gCfN8Z+LtLKp9/X9o7cRg+Uclh0dRP7sOO0qkwILSXkvwzMoqS1EMzo1iT9ADZ90O7RvvMyX1ip4Lonn39CqLmLDw41sICrE8GibwYg6uzo+ojqCs9iaOGPklKmK00KkUhpRcjA5dxgDMMI1Fv2U2ET7ZYq2Eddtai7iKg6sctXcI588wPixaeRTPR6ySgFaWFFSCrximR/NVCcJMsk52Z83Gp+h3exNanhV3NkPMT61ddqZotjbZ9cQ+lrbJyCxjwDO355GkuF0DRJxlCUN0k+iyHcJJekC+Mou7tsnF5MjtRRRa+w/K8pwbcJaSYNzuav6gSpYevkDJJwuOZ0alYzoAKqmxHsBzMgNLxQgOR8sz8hssN3W41mimeOaMcvNVCuc6flQTImcPGpIoEVqd1Il1HNXH43XON1BZVQMHDmGWe9dfLXaWLOia5K2ukQJVzbdMeYPFX4A44MyCT5LGQ7o8+vFxPED5PQtenCg2GFMWAOAsvPj9me/NreJKzupr5x6SbmoooFDm7YhphV2ltClGyi+hMdvv2LfVun+bhGUx97UV061rZWTcVtQ0+54kxNQVOCtfg4CrWLq0BHGchWbKgI7/DhKytqr71jUjuHsuxtQwteQAQxZWcpGVjIDDyhAdn69iLO34CXD6qgRrffbnl9Zl21GMCKSSUocVXE5PFCOBPkam8X9TQxDJ2YwowA147eQJ066FItFhqTIKKdQTcYzOUSZItXXgBX+qqQGAsYIkXSo0y+hcaPPU99pcH7F6iwVKAhDyt4hCy0uSh91ZxU20VdWloCsG0j7PCdEMHzN+nWjDKg3sXxY4q6zbMc/YbNtaYODDqztwR0+uynyOEMaj4obXNrh+3mIly528GTRLP1qTz4GvIDaKCEkiAYNkZHy6O853xvHSJuY5QKQscNFeaX6aA6Cl+Xt3ZIi0AwuVxDMSmU5AmWVlgzQKStF6gPiDccg+v+f5KGJMpRWNTClEO7HgWc+ZzqE8bJbvRngBRznkmCyMFPb1IM1nkZtzA89ktIiOygJmllGS+N7hJMpzPDMudfa4b48ZGJk2Zp/SLS41mszEUi3Z4QKecdqU+IqU8Lncy6kmWg8PYSUWTP6FyaTqAzSbLcR5Yw1mlQCtbolT62GaH/kmSKmF+0QWZlWXmfmwdOoJmHgVl2bDqBF4tQHUlCPOg5tPnqbYlfo/PnD2NaLpgTPHnaGVwCZaiQg/yppLVgP7mxRa7B5Kt2z5LT3NzFm7gUckGC3K6uRbnPyGQtjQLbtam4JYsNX/FTX4bJN2fPGAg2cj2mELAicik66j2m0b43pYkGWhNgk4i2s4kdHUDTwTxdVvvLN12fZPqb+muB5cK1YRqnAB9d+VeboCJGAej71vBHjxaYypTCkRdBF7p3/tVupck9rqzPV0jZAYQzi+4BAZjkiCVpeLhdcmDf1IkC6vegmY7DPiILNMqicVXFohNdO61k50iih2EmRHZbk0HgESWModl5FobhR02OIvZxdNwOTQkgLOnABL1p93Jfy4lTA9MdhimpB4UwBoVyh3W+VQD+kVwXiVsqbTQqrn/AEJQOuAZ/bQ0QKivEP4OZd2La+kHmU5Dm17D4BPzp/Bt5cat/A+Cd7+qcCzdbuP8CbJQUy8gpZhHW8gG7rBPMvhC0miiWZwzlD97NGmXIndBPapyoUvkI+I3digjSOGWdYKPCcAZ3XHpBXZJFGJBU4d78xTVkSTO3gOLkmW+MNIiSrmizEH3bptm8FqQku29mOYzAfxSQcYiUkxX7e0RjwQ9wv3/KPkgop3B97nrAlItw7iojPnrQ5WZ/8yrd21aXj7B6BryUqSKvkVAse6WAWy9lL7B6prsPSjDSus6zFj/olzRvmW8j7VYSNrP7WP3Zu4V+hGj14BVdFsfV6WFJK7HMMcGxTU3WI9AqThI2s5Khac+K4iQSV5g0OWZUdoQkFMud7ZxBfhFuW30Qsh6r5oM+ZGXbY1QMex16BahwqQ03McEEsLpdZKFSPXmgZFWqgNyihtBFmnk5eB14n94x0AbLTQ+VCQT26P5iPcLPk7VnyEKNyIndLaFHiwruA5Ak6MwjPbYY+7yG2pHJ9x+wobc+3whaG/UDIm4w1xmTC4dkYm/hEjC9pVM+ic6YHoihIl5QFaUk0fGoVayx1bqLTQ4J0VBjKprc56VIYGtKU7FwFZrp+0wkvgHEfPDn2JdWf3In00dHl2HzjbLGvYV8ifw4ytjhdHEDz7E0zwNlDx2wG7iH+UQufAtzxaK6Ur4TDI40Bie671GeF4Vr2ooby0UoxmPoXxzpJknfPCnhe6c37O0qEtF4V165361boz4mHqJtCsn+blKF7kQmkykDQasaqJ561qwvHXYWpT/VASM1KMqpHwOTBZ0nVSvlD+CX9BTMtxVk6P0cTRDTMStX32HXfeNDvn/gwxcvNdnlIAII+hwCOiDc6NQHugsyHqHaBkdLo8U47xzrwC5pzHXTIBNp+TjCuXNObKyMqX49aNiTo/GK0dNsypMRCAq428GhxrAngmIOxfYElJv9g0IheL+cSHnyxMr1wiJdOP+h40HITWHe+C2icvTdFtAzyCgFmBZvFJvw78kpNMJzpKbj4X/UdqjVOgOyOLNsCCpWwSQWMhxjPXUQZI2V3Oj2HiNyw1Jbe+tsCZ6F5bmBVgrsPm5TyTj/cLnKztIANmBsCBM8vcnzkU/9vIUVq48ctRKTWginFOsDjLZbZAIVlDaEGzf1Pagh2+8KfiI0W8n70q3IsmzurMAp0EYOoK9bLWGkuzK+dYYYzBsDHJC4nJ1PPS14EXS+iTpBWSXauSxln6PtGCEYN10UjguqRxutjEXE1yf4KyT53ih4i7hs44CRAxklDkigmuEs0hC/B3aJGtYGxl0z+a9TECv5aJ5L/134lCWoyQZ4TLQHuW9rSgoOus+gn0eB5J8c4BvGf2mf9QAK4OfDD4bkybcQIy3+1SicDKDB2GaUbog6zIHHU4QDpaCk/cAbUs0fgTZcukBjtscyNg4wm2gW6Uqs1YqaI8zqXTwCorbGpBuu1XsHLdrKMcEQvm84a4/QkpoGTcveqREwwqIwrTruVxoROblT6Zj8pDrZVN3B4BX14/dx3tHWJ7IuDIwFnG9xKAV4oPHfObqFTyfkzkA97kaZSk8jUfEzBsbzVLSmJe4myZ/YsjN/MsEwLRJv3LOHI7ySfteOi5NLxBPhP3t2k30Kj6Kk1HhunpP+IIqK7ep7Wp7VwH8BxnoQ/y9kgsrDhrgTU090mOWbbpTH9w9Z2z4zs9TyklfMTcUTlWMs6anxt4lgcp4c1cTNlpD3yCvIDxnx/GR7koH6YZo5W7r4pndpXEfG9mp319j2o+SXPVSc8+Yp4WHwZtpO1ThUxkMFlbDRyqRo9C+6bhhQG3Cib5kBRirAJ8V2n5iMKe83KLcea+pTsFd+pn1MahU0EP0XNANGUhgwVuip2VJBmSLoJTFXc8X0qBd028rhZDMEOtelOLJLq8lvpKPcLu1kKY1EI31RN1wZkjI+gssCYYRSbaEsvCIEiVq8I2GUhyAi3dqBHIjPTpAmk15ARBpiGszrzP2Yk8ymb85FnSZZSZk5yPs5ue5VVdQexS6sdkxwhqsfcNr6FBhswA6Qdr3ZOWZ12CUgvxRFF65z2lAIGV8EYlyaHObwGrXvY9sE/IKTpCs7TiC7rzrYfGgqj1QpwhwPfpNXtmEhnZy8QfLwHfXCRxt4UgcOZz7HUWmr/tOsRzJA1gWaDI6D2+5dKM5TDyxIgz4UxbZ1Bm3iPi+B3+InmUtmqGLLuWXpk/2M6k5dmcObFmoe3gt1Fbjm5R/G9faeq/S+edzozJ0s7Owp5CwVqqRFYLoWDkcAkG3/xf0hBby3nwTNQKPLtR2/IGMkiVHSxEanLiAdqzSgwmG5WrIYr14nuGz4dUFphmxQWR1hosU2ZK2oqML4ZZ6mGmYz1+ox5/Tew/XQ9qzUIu23TqEpiASvaZ2ye4JDm5bOv7RFQY8UdALt7RhSP6iB/vB+GynRYw8n4QrWSj/Nz2oCGfVoEjNSTjqZD4hM7SrgXfCra1BLrLpdE6Gi6VriUtEqyHRce1xHjmw7XcFHoWoJUZ3bONXBqQr5MszzhH5MM8T0p+Vw+L90kTagVM8q9qLAsGKv48SMKc+8EjcP94+VKf9M5UHYq9i3XVdiP7ooksfAboPx8R8PQX0o2bmYiCrNrFLomu7Luq2lmEfIzcoIEtx9Go5dQZW61soTkhul7jpancFLEHDQG8GDZeuDyTUTs79bJBRVkpREIp+l4DctwPbc321QWxPXiL5K9Z0uGsm2sIlhmKjoru8DQcIY4zu+9KQ5XsjRUMkv4dQCcYmzFmiQYMfhbdZc2ybTqQSZ/C87Dj9tPu0POUAEm4bTquuXagcSvJ37NiBd9IKyCHaCm0RjRO8bSIq2YrssN/mNuY+NKw2RpdT1UcZvIB16V10tBS+HTEJgrzlCccr8LWX8NbAmfLPZciHMQsoM9y3X9Hz4b+3bIAw5QjLblMzUw6ukI2k7Z/ZuiS8ZVqogW9NioUQU/WbGvMebcCINO2rmdu+Lx+QvN1RTNK24Bl/nyLu7wt3LPFYJvuLRY8FGykkBmTkdSejiTFlF1Aj+fkYKWN6OEEj5DrYviB3DWdfR8BvlGSBg8nA2cGfNqyjgSuzpK8xw0817rePJVoJ+2HH+U9l/922iBGH/nkxIPk+zHAWfG1tIP3n9M8NS4UJjJ8M2ktT+SwbrHjTHLZjogtWskT0y+5eBP1u3sRrXYhf/8ggDP2l03doKoz6PORTkao7cbX73towVJJhrJNUHebC8alV7K4bCumHdTF2onKyyLmbOayKh+U1RnJATNHH67lptg1OwTEfF4XAs64Fcr9HBUDGix/lBRGudDMh/lsVVUNVFQBVGKKqiwDUZbnwGbJ4+3LXrYMlWs8RVacGOMcuJMcAUwSg3uG3XhBOtPhRGHm7lSZ9HTssBQ0zN8sKniClbBqG7iiBkMjiroDsjVCj4oTcgnLAL2rF8tnTliWSgk/eo6qnFWy1pDuDSuOUDkYITXrsVIcn8sXKaYWLx/xS+CSlV9l02rVHjyHM2zz7LJfjMnAOWoZCwtpRgNs3Hvtupl1SHJlFouVeN8EgZGmq5iDyntNO0zPqhrOmGxJgBcGn6hxDa1KSI6yihhLTXUNkYntR8yPT55aK/GC0lKj2x1HYqrp6rl66+PQp5AH/P6VciQbAScwSXrfG3wE6dDv6lkN4oz87MunCbKL7ctnuaY14kEcX2E22sbMS6VecFp6PM6wnDJF7gCRHlAA0vjKxgJHNlrQowDOBHBpJKxxRX7BbtIq94PmRVL0s1mx7XgUvFWCA1ltbNNy/nLW3jqqM0zjZFdsW/bN2kop/0B040K0ba8W99d4PsDPRdUnJNtqZUCAV1g87SoK1MhRWSoSRYb23rk3VCJxVjAL0zvtlAustIYxkbd594ycpb2pAqOKU5wmLrbXGf8zATinHXvsfvoJ1fSD8VbnekwUpnRE4QWxQJhHrmne51v6Z6OkDLhsR71e7Dp/2O7aJumXPsMJLPuw+8lPAJZmgEzK2QR42xZTeMKb2YCzP7CcD43bwAcBnNkCeziWHuOa3AjE2MPA38+QDGROss6OzTHbJGOkZYxpqOyTZ3AFULFxSP2PrMxpPnEu2/4R8yU5I5zLH/KyZNWOG5CkhRBhmMRf6j53y7PIK55ISltw6E+nZEscydlYZ3ea9nnveynUmDGhyksfC8m7ZM3nmAHwuFlgMQ7pqltpRtKTcqw9NDY1JI6Tdlz5bFIyf3ZuPwEltN6wbGe1IVy2aTppmEQ6mBg3B+OOLcRFEtA94YzBgN4Sx+0iKmOHRx6cjp6lcNP3Ab8RdpTwxruoobTaczdO0WrkAwoA7xBya+a/Kl4sDeuQLubu8/IKN+dTKB7kmfX7UrspBmUiHYTgauTjkB+xU1eWxlXXJCFB8BxaIs8KG2d1Dq+uVqCptecNkEjApXMbecqrqX9nudm4yEdRfugscNIK2zONPu7cOLhOT0hZPUVpa9OmpCeRrVquQxLJeXeMOAN6f00WSwbQkeuKuImejPHSUODbKkMjfNjwU/2c8YII7GBgofgcxO23PJ02b7bOFRxZEB6du98ItPMjCuL482uH6d2T6MatQ3nwbYy7UuXfTHIBOsBpLbc8fMlfJGU7IwyB5yRFpT89f60CADp5LxL4HTPjhNrOMVulNUW5JwvLKdZZK6SstlScdwGefVYZtTwL/uF7CZnz7ck36a6JWj0luZ1RYn3EQLPy49Dxkmo+KYVyuWC5YV3/5g0sfW4NmqjAWm2ips2Gctk2ScDqqByv7dzi3lNLnMlAVZV1zQ5Jqfy+2jXBRFQJKY5f1j98Apjre5doj9B9/mAlxp5ntzL7IyDw7OZ/kNAvacS+9dmxOA+/YWhEr4mJu2qEv4oDEpRLAosQvlhhSc+CBxH3qUSjAqiBail302WvGS7xrZCLrH+9+0KqZ7lVQjxeb9WMztUCquykJgob29QWb+XWTX07lmENDjOqtJRwX1dWaFISxArZpi2ATHU+5BVg/3YT8aBhfu0CY8kWQ9WN+uK5sjYKoSPikx9zoSqBqE7JwsgCHjDy1AE8W+1cyBUb+zKWNBH7bQQ+GUesyYMBtdpFwei4fWnhjxXUxKIr2jfldmjtnTxyflp7rR3JaAmXmmLBnzaVrNFh8ZYZtLMenn2J51Yb8CzPclBI1nOXgiYJRZbO2ULpYS06Pt6gZPoAFhel6CDPDoHfiIibmhtnBc98tNV0GKSRd4CjGAzkaQiPM3T25VrRTNm/wIrLmh6YlkzjrkAt90fiDLtCkjtE3bblnGpqEDBH0YoV1tnKi5lEacz5BTQwf0ahDVEjkXHZ0pom+aZuj+KduX0qkqR4qRoi9ZifVwA1Gc2/VWgPdUCrWgg1UKV4vLJuG/pEkKpBdBzliIUxvCQFlfk3kLktzIbYleL1oAPP87FJlpOpnBCpOqtocdYWfKtwpvYIOGulHN7JalFp/mlPkZy/VN8E369PyzOvd30AaE+LGYp3DvJ6tYwapaTVNgg6iWszjoe5lme72nFWZPd5j9vGWKv1dfMB1HYm+acu/DrFkWvQR7BGbwSj5gpa9c2YBLqik5CUE4PUcwXwQWJMv3wNYXm2dYrTcqP0463tk1zznOKZrScvAen4VtXyonUZ/1dIYTEfZdqv7fp9UO9RLHMGDlUCHBT7VJv+fZdtk8JKyu5aRpEkYICzVs7fMkVk1UbgzINJS95WQI2+gQnDTC1Q5dTGsck2ItqKe1bQUEKUEaSkAFIAGQV+Y6UgDbRtDDTHMioRzLEGa4tRphAy+VUEgjTss8ItpciPy1VmBI0UGaHJ5RDb01xQCevCyU7/bUpNm9RqUgFB8/aBoL8acieSsEfdwHNDxDvTyNkKZmhRTIiFexZG2eqCa4JJGJDpG6GW43N19ZbEtYga8Kl7T0ZxrKsaREqFBfdhXFMxBMHsGgtIFjwj01axPqqv6Bmy5yMqACvFgB6jOoe14CSenOnQupkLwxdNilRz0HIKPuPuWC14Q6E+wlf0RiaNGcFRbebES+ksJwtB8jwLQd0dYRx4tiRBO0l8hviV5VPRbZA8TFG4AoZKaaIeRr7GferSeNyI2mRC1Y7yR++JapldtxW4kpZwzS905mxpxeK/M6gk1AzOURh4C694t44p9jfFnDejGhC1mPWPWocU2U87Dk1Tpl9SZqDSideZfmIrdYH6jfhhRsWS2btG056ylvNbMYfDO3Pi6hEvSMpmpmApgMjIJsI0ClFmUiIBGisDCODbcxRH56YJ4oxKuatIgn/A8SuNona91+thSlbpM5TmHPEz/rOx73oA0xyDNHwo0KjQIzvMLDWOlcxX/01jcjsL7rHZYjwsuUEfnm7IDTxJoCYwjB3bM5/kfq1oPZIszJb0jFv2hnbbrn3oVxpCafhn0DCkwGKI0GsBnnHE6bGupMaEznIZR5iJ5bSQbJzL6aWYhxE0F2FQ82H2QdmrWoPm0NBC8cvK1RzncxjXnD7MlrnWw1E5BjCzeXUGKiozUGUU6bVukuQFbFRvLnN6HyRz/hHbk2YOWtiPWJz5waSL1ghK+iG6w+0bcYnCSLwQLmda4KD2WPygEdAFYkUldwIWgMQtIQMCY+02bkMqRZHtj63EahA8MxqnY23mLsVzanQ6Vo3dHGO8UW28q/HkRkEnH/JlfLRu28Qzi1hG/yo3qy32QOAAsywNCZwjVj0jzKcR00LCSfx7UiYycZwBCY9oUVuDeTwidpzxTUj5EHvfOOhS06cgPCINI3k5JGmz4LqutEYBoDPn4ktUS9j9+FN0yJBPiH4ordU5dGbiVt4BayKTuT9bnI9jwZd0KUsF6c5N6SDPgi7HVlcrRoQ+QySnF5Tho+UbcZqU6OqFzkGYL4UVAYoy8nTV3kgSL9GSya0gaZCIPbR/HOfsj8VXlhDvCszLdWhRPNnwN5HQ0NwHDn+3SdR4tJQbwk1Uxu0pA6kyrUo4yXcC3xl2kHx+6bxrc72Gomp+2h2E5uV6eXgHNDLxWD7g2NuFgk7fY0brxLSv/8vWC7PGeoryDCWKlRzSzCUR9YjJ6h4TgqE3GZVWuVqdJSkokB53yQZ+yIkHBWiO4r+F/k7PPc2NQtvgarHVXgaIO7jHmlb8fYybfuRcBVhGXKyzosoQGPJox+/DOv+5HJgVU6GxNhRwzstnpXDaFTq8nkMegYCZLY8fDnBWRCsoJwZy5wKc/SZrsez1AZyRJsnSfHjRicJNNTXK3TcpRlbybZwHzgfrTcdVRKnFMn/ySswKoFKDS4FVYompelypiNVZtK2OmU7cSZKD96OWthyL8zDhqp10UbGgxOeTXMkS3hCykGT3/Ld15XaTqNjEXknWNDmakPAXiKFWj7H0QpU5zQI5LoLCCuIjFjN5kttIgNOXYaz1jwVnakxZuPPJ7VuNSMuNdNm7c5GgWKoN4gRe+XZDgeeQuzb2m55N5g6epWJCghxDYuy2xmsq1lLukRH2hXCL7WXVizLy9kiNd5YTIfHPtPZ8MdLtx5mC6b/0ZBJIzHYWZV9Je52G9/jn0ygsPOuYD6hdRYRthQQ6WXdXz9fjR3FxgpGkT2kmIZ6JeMHHWBZ8xxLek7TdxSdpM5RmeE5oP8kCqZ/1gaxsQuPEkNXXHyt7y/hAWfGaSN4F921/jPJ8Sb4v2KDTgKEbETLKNG5j/G2ZJgUITKe+qzktgKucYmCu3exFAzRf99JRfcdtpndogqAq5l339tGu+AL8SJe/IOtICQz5LmQlnQoX4hURgyDPBa3hkHdUTLKsCM3oL/y1Cq5dzELVBTwbTik89XPZj8g25RLrLIkZ6SnrZRA9M8GznWVB0EvEdfUJOh+pzizYlj1ltzqrd5Nq56RhdCJm+aPumspZs02ZqTjmkCtg1euY+2tMbAlv5tJonQ6NdVVOcllOIhkFMtEqe5iVYMJ7AZNLIWhOLCWl+TLFL2vl42E2lzRH9qP2DNIbegEcqspAZRbFRl3mxvHO7C0qkYiPtZx+1I95cLN01UbgzA+prIjG/Sx5iElCP3F7bbw1rtq2PTrfFtxKUCiFUYpRtnqHcIIw7wLy5qAEDcUgtTTHmbcNz9Lx2tqCYewcyq2SBTQ8SToynQUkz0oUZ3VmVzuOdMzLoPsjxu/ReEzsobYsWF6uYw6VPOSBTe/+tC7uYo0TkFdd3bVp76P0kQ48h4GzFPS5ZUcQNzF/nEiKvBWVAkd7K8gDIQVW43rvgRGm0VhZyVh9aERqjGzNQJcSHWPoA2d+1nhPqH3m7OT5SvPJGswkYUQuMf/NtZPlQc8ly7a/prxmodPu77FaZzEoQ5b6cpFa/Ej2fXRRFtZ1qZNy+tb7XHuHbVZIiFZDJMcsQcxHKmXiEJfkj3HnwNolJc9zDwwOSSnvVO4ETZjMp7QVlrJ/CwWdUcfo+vPmoAgTvrBQBhN/sZCn+BfxRhXqwOdLKAT9cJXQmZf8yrh/02kxHj5Unoa0uiYbtk7IIy3kEXpTpdy0VV5a2FVjOHZyYebbhM4draWi6ySX7cBk0sqdPGfn3jK8wXq+aK7hegfQxhvyCgJrQbqqL86zYHJzaL9tlXFb0AjWn2Wgow9rWhzozz32fOJ4GiDWma3ORnSoZRiKWTqM9Q4wteAemw2txyzbWQwL1oqsCULLJ6EzptbEiEG5gedaA2dBR3XhxclS5Af3q8manSAXOaOppbkrF5zbIFbntAc+Zulra3U2ScAUb0u7yA2//7jvmAAstt6vlmnQuqwA8yelpBp+U6RolsnAwaosNZnrcURUo52EHCn7ShFR3u9Wusi45agwxlkKAKmFBwaQcZzeTJYEGfy/+VAA1ToxmJT5rKCp63QajTwjHV9CDIr5RoPrvsVJLDKA9ZhJUMX/VgMmQSN3cbYIUgIsXJDCvGIoLCygkieq/g67Bmrzj1p7Dcp1jU31jRF+L/J8FAAAIABJREFUWUIlYQ5dtDHW2VgPoAYqqw6pJGw4nuKiYhP36oxf/EN+z9YUrQxxcpSpGWFgfXVFLMmFwDPOp7CgEAryC9XalBSVwsAOw6B54+ZQWX0I5m2YDbsrdqox12SqoLqmSiTl4WvAZZrYTnFhI28cRKbVNdVQWV3pOIf6wI6EYSJyHFdhfpFxQ1RMXlvsD1UfUrHwBGzpeYpNKYSigiI6KJxgDGMoag5BTU01eepnqyGqF76ooBgK8jGVm0Az6u0aOFhV4SSXMMdC7T2rTaz7KCtaCnFOBTinfCgsKIZ+bYdA65K2UFlTCSu2LoRt+zarmNqqmmqorqlUEzNgSq9qPICjB4oLGqn2/Q/u46Hqg+pr/6pjJYE8eaitVe5LkvHx39piihSuzroW6HG/FD1BHjQqbAy92gyCliVlUF1TA8u3LYAd+zcrcFSdofkx+K7PLNvYf0Ee0TTSfe/WQ6GstINKPrF+9zLYsGsV1e+EaqiqrqQzaSYZz4Nwbnhe/GdxfyqrD+q5WBUHtoR7XJBHWbci4MTwDuek0woLIOGOCC8dpH1b1s8fD/0bE5rgeJF+86FJUVPo2XoIlDRqDlXVh2DVjveg/MA2xf8wIReeDTzffJbIw8haJbiPAp1IUs5Fglk+j3gW1QjVGbQzsGe7QNEJJo9EntuheU/o1KyP4i9b966FjXtWqDOLtFJVU6X4D/FA95qjtvF/WsWkXcWxa6KDIku99iCbM5BW5ONbrSZTqfmgVSoZlYGept8m1TbnVRLD8RINGt7H3ux4b2FNbPy3TpRGhIGJwfB7SyR8z+DPaWXp0NzjvEJCsrFa+VwW0GNIRpetj4yClGnbi3A3SpyRG3jm+mnZs2z7JzQ4zATwnMZlWyrj3eddmjeK88AgauOybZSezvkKLfDh/x0nGbJK3pRjzg0Bm0Zzf435Fd8TnpY31waZBmp5bnidcrE6cxIwOv+17DjltqR9jPYd72FyzQ99cKhcW9okqjxMxp92nh/V51D2Qi8ArMmslBpu4usGmRbLlhFlopRrdM8+kMZ/OzHO7KothfGIEB2wQrPAQ0J7usMirczRuGc9YmHN5MspHEvqC7SuPGQEBycJjh6nmCwBBLKGkQsPucNN6D0RvjrhCihpVBqziQyGtFQbiVT1X7OzwV9W71gJv5l6C6zftQY6Ne8C3zju+9CjTW8jwOEfUqEhe0mz2lv2boJv/PviREGGE3wgcOvSsht0b90Ljup5LAzqMAzKStsqQCe1h7hOKKRv37cF5q6fCbPWTocV25bAxt3rTBZ23+o8uOMIuOLYH0HjoibOgqBw/sbyF+GfM++GA5X77eYHVputUicNPBM+N+orkScqKvfD397+Hby96lUTk4kPodB00qDPwFnDv6Dmwp9DVQfhxSVPwGNz71eAjdc2dl311l0y4QcwqtvRkf5xPX74xMWOC7Z1x9atGnKlI9m+WSfo3rovjOh8JAzpOAbaNu2ggKV/lhAk7K7YAUu2LICZa1+HldsXw7ryFTrbsE0aFye04v5974RfQ9eWvSLjXrn9ffjV1O85NCcf8o81C3JSmFVnhqeo3bMRTJU17QzdWveGYZ2OgoHtRkJZaUcoKiyOaKMRqO6q2A7Lti2AOevfgFU73oeNu1erfXGBUW68tCA/H9qUdoAOzbrCiM4ToX/bEVDWtBM0KmwSGQP2te/gLti4e5Uaw4rt82HDrpWwv3JPYqenDb4Yjul1euSZfYd2wz0zfg7rdy1zfisuaAJfHPND6N1maLjdFAfbfwRp4643v6fWUPIM3hNUFnRo1hM6t+gDIzofq8Bys0atoCBfAEg9mupMFRys3A+b966GZVvnwLLtc2Hz3lWwbe96ohGNQqznT1ThQjSiYaXQ6kpa4r/xJJQWNYf2zXpC7zYjYHCHo6FtaTcF6jGjtvwgYD5QtRc27V4B722eBqvLF8CmPSvggN4jY4NXXZN3ByVQswq0I7udAeO7nw1F+VqRl2K9kwgAFSyz1z0DLy37q5O80b+ZhJ7ANudYVOVdEu1R8gRWmxFu1oo4PeeISkt5eKSPd5YiPM8hyRsnFDqQUhSIEk5AeRnvxZWSF+gqElF5JtC9xKKYEC9H2uC1c0aWzeqsQBG+KWIWhPzjzz/JZVudz5gxpwLPxsJ8ONkLU+5z4DFOMsT/zX7JhxrR33lYNs2ocjNYS5dt5uKilxhMnTiOtNqymEbSWJ4l8EyLAdKsXV2f4QRgpnyRXj91PPR9QKWkdFaj1EyrriP75H12y0aFBtZklkqNWhyznBYUlcvGAlFDpgbJMn2w7J/ECHDW9GQGkXRnhISCZHdTBKRaGy4G6rg8OpGALAyY6L+YO8x14/ZX0G/fvVjsu6SlF0haK5s/NfBk+O4JP4SmjZrltDlpH16+bSn8/OkfwKrty6Frqx7ws1Nuhj5t+6d9Petzm3avh/P/emoicMa5t2vWAU7ofwpM7DNZAWe0qqb9VFQegGXb3oc3V06FF99/CnZVlJPbtNixI7qOg5+c9EtoUlTiNIvW5hcXPwF/nnYb7Du0V/9mKS9k3frMiAvhK0d9KzK8A5X74I5Xb4RXlj5rLBS8o2ePuAguHHNpZF479m+DP75xC7y56mWH7oO0r4n++yfcCuN7TY70v2XvRvjqP08NLps9GzSi1qVtYXzPE2BMt4nQp2wgNCkuTe3ahFb/DbtWw8y1r8G0Fc/D2vIV1KcedMg6g/3ffNr90KN1lLaWbp0PP37qYtlEZA4+4GFhzsiZeqH5UmrVpC0c1ePTMKobgrQBCqim/aD1e/2ulTBn3eswbeUzsGXvutRKOdlH46ISmNBzCozqOgl6th4ETYrilF/RkaGgVX5gCyzcNAPeWv0cLNr8Tuzwzxv5LfhUv/Miv+85uBN+89o3YXX5Iue3RoUlcPmEX8KAdqPSLknW53ZVbINbXroYyiu22JBJvTktGreBkV0mw5HdT4FOzXtCYX76s40AraJyH6zbtRTmb3wN5m54FXYc2BimcXN6qbyeUeIILbLV6NPD6AEwqMMxMLzjsdCnbCQ0a9Qm6BUR6hDvkz0Ht8PSrTNhzoYXYdn2WcpzQubNUMdCx5AjDaOi4Lhe58Pxfb4IxQWNs65rmgdQ+ffm6kfgyYW/sY/HMBBTtUEnlswaJuINgBS8qJbk654zsqO7f2JVRIWo0srRIZApWIw7qnpOFBYEn2k2Qj7jCcFEi9FNiQO6qinlmhRww8kyljjrfJx8FLQ668U2yqVASBhnabfDsRbyWPAcCu4UwP7jAZdpRQgsk8UxmHkzR6VIbbIU5QacJbElmJhzabQW9CvJOxtwJtCcBwVYl+kw+mA2ZkwwJckdR0hxy9Id+/Aa92G0hA02FMpmrgFzNR1NDsViN86GBM9GgajkefIs9j8hSzPJEgA3nfQmi7kAHOMcd2FywzbFFTUtLc70bwF6AvzKudsiw3Vb59GRxQktDyiOcRZZH7rH77Mak4qr026MjuuRbUeJFU495hpA4HzVCT9qcOC8cutK6FbWDX42pWGAM+9VaJVGdBkNF427BAa0H6ysnbX9oJvy3HXvwD1v3wErty9zwHNuwNlSm/lLuFGcfUQycH512bPqNLKFGrf/M8PDwBnpacuejfCbV66F+RtnmqmHBSoaRCxw3rMR/u/B08hbQSR4dWKAAaBrq15w4ejLYFjnsdA4B0Dp70tVTSWs2r4UHpz9B5i3YQaV6OHwBu8gpwXOcuWl94k5654cKUE6u9l0at4dLhr3HRjQbkROgDk0v9XlS+DhOXfBe5vezgk8d27ZC84/4pvQp+3QoHU5LY0jKNp1YAdMXfYwPPf+PwDX3JfC0gFnTkGWUeO5fMKv6h043/zSxbDzwBaammZrpcUt4Iwhl8LoricoC25dPtv3bYQH59wKCze/pc6W+njmsBA0oe/c0AJ8v6S4FRzf+/NwZPfToaSoGSW2qsUHAfTuiq3w5qrH4OVlfzMysvIg0oTLFvCCgsIGAs7/gScX3q5nKhOc0exttQQdq+wkldRlxASTzovxkaTrlRPuaUrUgFidV3EtUrIwzcnEPhmFRsJaM/+T3k68t5E9jhHO0/TjMFwxnjrK++7MNDOOywQd64bO9J1jiarYsWd12ZYyDf3NR8J6LtmpBS3P7PofwAN+jhQlbX0M3LB9MqZwmwzUZKtemitmytVdmllkFjnYHX89JwrDxmvHVs2w4sCzcs0+jDJNM30jYK7SgIynn1+AhR+pxGxdk47W4or6n3+FKl2Qy/zBSnLLVqrfQMihvjCz+u7WZlGVe7YGzBS3SflAQoq1uDCFoMWZruVA3J0eJbr8oaDCHx8gKJAbUHdilFENxmUhgHXiuvQFIRyVbP8kbGIsYE1eVeCO5Xd1zJdTK1oAZT0jR4sQSDrCMgZJP8RVCTg3rMX5Wm1x7taAFme5X/w3xtWO63EMXDnp+1DWtH1t6DDyDtLGgo3vwh/e+AWs2LbUuLwnA+cn4c/TfiUsztQsxYSL2OYCgOpqgDTAGd9Twj2e1wzAOSMvggtHRy3OPIEFG2fBXW/cAmvKVxjlTNy9mgScv/qgtTj7ZwPPTvc2feHKiT+DHm36prYwZ9uY8v3b4O8z74RpK59X8cFG4SQF0ZQWZ1r38E1PCiyXx/B3+B7Gjg5sPxq+ctQPoG3TTtmGnfr3bfs2wj9m3Q6z179m6vfGvYxrPKD9SLhw1Hegc4uoW3rqTr0H0cr/wuJ/wlML74WKqv2qLr3iZwDwuRwsziisFhc2bhDgfJMAzjgudHM+c+jX4bg+n83Jyhy3Rou3vAN/n309lO/fwiG1dE6Rd3O5Mklz+m+2jcrz1LqkPZwy6FIY0el4la+gPj5I+7PXPw+PLvg1HKzaZ5tEd28dioGhGpN6XwCTG9ribBgu8zIbF85rZnNmiNh1didkPYtuhyzN2qnEy9OAj7AigxMV8saod/ji08nFsOk0Xokh/pcECkMu24afZNvgQGf1Bp4FI1Y5PbyxxCoETKYy6eMZngi3IZY66iGnHwrJR2mszn7PSS7b1lIt82mQ8Mox8B8n6zKuDQvnysqcxipbGwJL026ARNK/Jqkx4a1cQHxt5unNwV/PQgSi6OKchpFkO/v18Lup+6tKGRGfRKV+UcHHl97rYdkavAlWZiBQxmzZmABMAlYqZERhsY6SVt9V9T1AozxUzJOkWaVeV0BDc2/xH1U2GEN2jNybDzef/AaL2NbiLO97aXGisk3ZDejqjJKaPzxn49KpM6sKsOuJ5CaZmMrJJS57GVsnpKNEvR6Nxq0jzdp72waXSGGEkIFPDZoCV01uYOD8FLtq94RrT70p6KpNibjSs1+e06bdG+AL954h4k/pFwTNGMd86cTvQPtmHRPpE/cdY1Ax8RYCE7RKh5JMcSMHqw7CEwsegr++dYdK4INrP7LrkQmu2mHgHEdD6Kr9f+PDrtp3aldtSX64z2fHWJx5zAiMXln2DNw343ew68D2aMImsUJpXbUJ+FvPjP7thsHlE38KXVr2SF5vnfjoUFWFSiKFbvNJ642N7a4oh3/N/iNMXfokuavqGB5znnMAzuqkyGyD3t8hwROTY43ofDRcMPob0L5Z1yzzw8vtkEoIhwnb0H022/y27t0ID8y+Dd5d91pi2/3bjYDzjrgSerYemNWCiUmvcN/REwXddvNVwrc4dQnA5j1r4N4ZN8KSre+KMeTBeSO/mdJVmxh1ksUZvQbw/+X6QZq9der/KYszz2BA+7HwpTE/BXTVDn1w/vsO7QKMxca44caFpcoqjdZfBPdyLdDy/tSiu+G5xfeasjgqcZtBDOQnbFfPxutawEfZsVs2aQtnDrkChnecFIyxlvxYJQ6sIfdrdDFH5UzSB8f5ztqn4Jn3/wS7D2LICGuY6S18/7g+F8LkPhcFXbXx/TT3nBxDpqYapq95FJ5adIendtZWdrMoHBqk10ZrodhSHAvgzCG2VxxVCJC0SpoLc6MrtuOLJHSw+Zl4SrezY/yuh5rsuRywbCl5IE1HdD1HPnU0llF7jlscxXr7nyC2kGi4FvHOubpsqx1zjj4jbXbHD1C+VgxH49qtrMbg5uMGlJ0zqC1XCkDlwj5zJbBcAKsYYO6vpbA85zLPegLPKtGqKjWVPqdRrndZrs+r8mIaMOM6K0s4euHUKaNgrqP45Hl/BTiDPSoyDunkX+wXbfJyRJZNVAoR1Vfqa3W5FJW+GERKbevSymeV7zx5/eId5bpqXz+EsnN7pTtY6DGaAX0LythheTfx3xaSh2/NUOyx6UsCXOHyKq1b4YX0p8rLY4pLGVGCVK9uHK40tZMbUwY6Ne8MgzoOhWKdkdnEFZl46AyM6X4kTO73aSfxFPaMYPO5RU/DnHWzYkB9Huw9uBvmrp8Feyv2QrfW8THOCzfNh/+8+8/s05bSVwZUwq03l7/qCC+4jr3L+sE3jvsRDOwwJBa07D+0D97bOBdmrX0Ltu/bqgAZWrGaNWoOAzsMhXE9JkCrkjaOgI2C7pz178ADM/8ECzfNpcQ1qYAzxjjHJWFyaSgJOGOM86tLn6XzqROs4NtxMc5yQfcf2gtPLHgQHpj5B6MiCt2rScD5//55mmrSJrul+Xdr1Qe+Nv77MLDjEbHgDEHcos1zYNbaabBj31YFGNAa17RRc0DQParr0dC8catYHrJx9xq4e/qtMHc9ujUb1kDJtXIEzg6zCPToC8NdW/aE/3fk1YDANQ4EIy0u3ToXZq97HTD+F+eLSoGSoqYwsP1IGNrpSGjWqGXs/DbtXgN/mn4tLN++IPgMArIvj/sRDO4wJhZgYZ9rdy6FuRumwZa9a1VGe2TVRQWNFOAf1mk8dGvZLxILj8m30Nr85qqnYb9Hp+lcte2Qk4Dzpt2r4MmFfzUPW8tRCIAwkWegsuogLNz8tsmgj9t/8bifw+gun4pYBVABhzHL01c9odZgvwHOJdCkqJkCzpjU7YjOx0Hn5n3U2qCb9u/e/CZs2bvG0W9a72qX97KQTt/a8BpUTiBoHt/9DNVu6IPPb9q9EuZveg227F0FqEBCIi7KL4ZOzfvAoPbjoX2zHpHEYdwWJgqbuuwf8PrKf8Gh6gMGkaG7NGbTnhQDnBE0z1r3NCzdjvza/SRjP8r4vX734gj2M+7TEV8NHyfSSrleHfHJwgxd6GHyfRULjuT2aH6QBs/68ra9o0NMIQx+s9/boi1vUPUg70cPTkysdzJ4zr22s5KFQkuS5LIdAUOaLuIAngLO0sSh+b6QAz7WgFm7gKLHS6rkZ6GDneYg8Hu5I2D1Zu6vScqJeTvXRut4mPD1w8k1G9eVa3Ir7PKJK3as7PRB/oBkWVNdQ7WYq7VbtslzYhOeRLkWjVIm+JSq+LrOweUP7MoqW00T75wHN508zcLbYRo4E9iwnETiMLoI4i3PrNjF5xT+ts3TgngJLnjI1AdboHnx9AUgICe7o8XxOReM01PSesCyAyePIaFGXiuMNni7SGurMpKqIYq6R0rbT+D6nCM+D1+f+I1IfDDG/P5m6q3wxPz/GObpeOCZWqvUTreWPeFnp4ZjnF9Z+iL87KmrXMHMlVXNgkUIUilE7EI2KWoMX5/4PThx4KkRsE/MqAaWbl0E90z/HSze/B4cqDxgsjerZcjLg0YFjaBlSWu4+MjL4Ojex0NxQbFa6/nrZ8Pv37gFVu/AjM+2NE52izMnBwt5Nbg7nmhxfu1GmLrkWUNETDNpgDO+tL9yH/xj5l3w3/n/0FQZNYQku2ojcCb3OM7Ojonlzhv5NThx4NnBpGt4oFeXL4O73rgR1u9apZQdqIBQ50i7Q6FFtFnjFvClsd+EMV0nxuxbtQLdf3nrF7B93yZTiqs+gLNDU16YA4Lfi8Z8Gyb1PT3odot0sGL7QvjHrN/A2vJlUFGN9CTDPfKgcUFjKGvaES4c9W0Y1GF0EHwjfb277nW45+0bFPD2P58bcQV8esB5ypsi9EGX70fm3gXzN72p3K3R4iqdaNAa2biwBIZ3PhrOHnoJtC7toJpBy+U/Z90Gs9dN1THOsvVcLM70XhJwXrr1XfjF1Ev1WSYXpnjeaXfFV2R0bN4DvnbUzdChWdS7YePulXD/rOtg9Y7FqvQWnWmXP+fnFULjolLo2rIfnNjvS7Bpz0r497zbFJdGulZlpTgcIrDYzokVNaVHdvkUfHb4VQqchz4Iel9Yeh/MWPMEYJb86gzGlNuxYSbskuLmMK7baTCx17mAMdyhz9Z9a+Hvs66Bdbvep1tLKzrz84rguD7nB1210dX7vwtvh+mrH42ArbQyZzDMga+VSJkpaZXXY8xQiSoyGMtYaW+WRunLseP6MjAWZb8zocnXG67mlAI0yEfsHRrjDxRYqLT9GIbrTTVXo2CEHngCfLWkyLJt7i5cZ+UooDOvpVgvlzsE1il1lm1hNQ4sAimlWR6TngQ5DjJ4gg7/Lyn2luKZdSpCNz1vmimkPdh+W7lYe/W7ueHcFMBZ8YgcAqhrO1eTVAt50+FFWzJu/3BxG09Ddh/XZzCTeSX+jy3MYqJ4XlXS0ICiT8qXzk1Vj1Znx01bglVz8bjA2R2TFslCycEUI2ZsaCzL7hZzmSEGpA5Y9etgeRdECDjz+xKgi+tCdU5u4jrxUSA2mRy5+S2erg/AGJ5jPHS1NS477WmxQGU8Ja6kriZV8xl/o3eV3GHMmRo4HxMGzre//At4cv5/dJmSMCgkYTQfurfuDtemAM5GcNXjMJlaxVYpiycNlI3r5teRXcfCD068HtqUto2cXxQYZqyeBn94/VewYdfarOcbAfO5I78Ipwz5jIpp/s0rN8DWvZsiAtnIruPgmpN+FZNVG121ZVbt8N7xYLIB51cYOGuqwCVA4PyFsfExznKiWKP6j9NuhWkrX6Iatp7VIG2MM5/HQe2PgCsm/hQ6toi6MGMJpHnrZ8Cfp98CG/V68wVAcdruRdWicSv47IivwHH9TgsmFtt7cBf86c2b4a1VLyltLLlU1d7izCTkC4Mqg6+mrQHtjoArj70BWpVE6Qldc+dvfBv+NuOXgBZjvuvZswUZLc8Rm1MgfPR3YXzPE4OJxdCtGOOd31z1jAO++7UdDlccczM0b9w6SNMrdyyCe2fcBGvKl+r1EI+xECSWukPzbnDByO9Ay5K28Nj8P8Lsta/Sdgbkhvq0OLvAWfMZTqCh1lsL8JFZapCl96Rf21HwlSOvg+aN3PVAep6x9jl4dP5vAWlFzknVGXeSI1I9epmYiGug46EgLb9eE29dnH/qMbcp6QifHf5dGNjuqIgVHDnt9n3r4b/v3QnzNr5qPDa4pJW9O2iCmI17VJcT4ZRBX4/MEeeE1uPZ65+DB+fcoEEoZ/kuhOP7hmOck4Azn4PsYqO0EtNYrdXZXr7qHMgywSpumVrPz0+pZ+e7yxMCDP+wpy3qBa0Bdlo52L+fE2XwAMjLyWsyQEvZ1z3LVaXPBRM8K8xrRPAmfleg6Z8rluDCmbEnmtvj+w+tFccZh95y452F+KYWwY1ZpsSn9oL6OFuX5Vqp5F811pfFqCdSBTcHVj1X7UwugFV3l/srKdy1c220FuAZXZ8RMH8CTLOKw/+zDyDPqqqpUYBZlf8KQB2l6NIeIsKurI6ukgN1XDOFV1HcMRs3Q8gp18WmMlRJH62EDI1dyH6Oq/bQ64fqiClC3SzYcjfy4kpzialnEjSrNrmOG3dMr4lyJnTTGfRHma8pKQ8XqmILshZLAio4e2tKoC7XhzRpLugmcOwuNPWlsw/UFADk1yRanG9/+VZ4csF/Yq3tPDvsqGvr7vCzKbdA33bRkkFocf6psDhnm5EUiOTMsL+rP30dnDBgSsSqh4qTxVveg1+/fD0s37YkNaNs0aQVDOk4HBZtXqBcjEn4c9eNgDOWo3JLAlE5qmzA2a4S/pUWOBt3bfXORXBRSuCMx3X51vfhnrdvh/c2ztap8u18sgFnY9jQMZUXjL4UTh3yeSgOuKau3LEE/jjtJli8eZ6hc+eCYi8NsaGtSsrg/439lipn5WciRqA6Z/1bcMtL31WhAkrwUxrjPLj59OzlqEJsxZE5+ZSIo/G1o38CE3ufGqQnBKx3T78JVu8gyx+JfrburA+cce3alLSDz4+8EsZ2mwwFmA5TfJQ77dpX4IFZv4byA0RrCLY/M+xrcPKAC6KALJNRrtl/n3UbLN5iY5NJmeBJNN5Zb1XSDlo1KVPvV1dXKUWE857mQrkD5/hyVA5wZmbNGjAH1AoPGMGkeQpDOo5X8c1NPYssAcqX4eG5v4ZdB8oVSMNPTQ3GhLk3BgFpu/gSnzHI5u+wZndGJ9Eww9E/Yqv4+9AOE+GcYd+GFk2iCpa9B8vh+SV/hbdWP2HczeW+0zhIRWiVtzVwdI/PwCkDLw1mDN9dsQ3+MuO7sG73EhMPjPR0XJ8UwFl1F73p4uVrl8sypTvE66NPfbf5cdh87VjyzO6yrdZG3dvWCmk9q1w4Rc/pmzaoiI5yAf/+T8SQMcJ5avAcEDByxTWRGcg29eC9XDDm3tL41Cg8WJbRzCvnLMVxWMWXsXjM8YnC6Hz6AOZ/BSzz3WEtzYGVZYk9JLmHLjfBO6PapYQXpJ0mqV3vt9xwrs8wYiR6Wph0nzhiDLyt5AaVx+IT0Jxucf/3nkLMgIm/KqsoKVuo2p3D19gHOGJ1JkFXYTod3slkTbrBNKgzef3d+Oa4Z+ke9Q+Ukel9i/PQ64Yqc7MZnueuLZSawSmEXLjZ0uUPkQPD1Tta7U7O0FIjYJwUDU+w2lWOBYuCbgOyIxKLvnRM/PT/Z+874O2qqvS/217PeykvIb2RUANCKEGqDKgjog4DqDB2R0dnLDgzjljGxqiDXf827IOjjmKvIGANEDokJIGEkB7SXpLX+33/39p7r73X3mefe899CRlGc2Yk9917zj67rrUng4FuAAAgAElEQVS+VV3csx53bGFEUg6jofetBHpWrjjlavzjBW+p6KqtF8PA/ciryKI9Z8o8vP/512NxpI4zA2duJZQD/HGz25ZPTemZ+VMW4SMv/CyOak0mBDvQvw+fvP0/cMcTvztIYhkCDICyar/voICz43DVgDO5aiv1hsj0W4vFmd5ElrkHt9+NL/yJLOi7PKtz5XJUOqs2n4eGYgOue/4NOGbaiYloN3Ll/9Z9n8evVn8PY5SUiDOeGmBp91pEATV30tF417M/haktyXXc39+Bj9/+djy2e5Xpi7ZcXz9O4CxlC2lppM+zWufj2md/JppFu3tgP75x9/W4a9PtRtjT50y560RCQqwwnsvhGTOeidec9S5MbpqWoHC7urfhC3e8Bxv3rVHtzWpbgNcsezcWtZ+UuJfikW96+Av4w4afaddscbmSSoJOBgeLyWDo2SMxVSXg/Ok/XIMtVMfZEVZFJ9LKUVHisY8rV20JTSJsQ00gqXZdh1WfjCV40ZST8PdnfQiTGpPz1znQgT8+8UPctu7bGB4d9Cmlac73DnLZ7VPZDdFQNUnaai2VR/QMKcwuOe71OGfBZVF3/vu3/QY/WPkJ9A93OSu3AHUE1Nl1RnsgaeZGNbFfesq78IwZFyaUSKQkWL7xJvxk9WfM9OdMcrCMwFkdZJ9YV5c7GUAbbwEp0TIC0wlD7OVDbpIbyONJl9LSPFx7GaSKDsZt2yqkLE8VvkjEv5Q3mVLv28zK2o09xe06WOxQjJd/J/ZFCtI9GPAczn1a6Feq+CRyXnBVEh6DtoZopEB+ZdKLyw5FLlSNclyt4Nlsb7swf0ngOLZ+XJNZA8+KO08/XtW6FHnLeLQz1YxYkdfUBp7VpjStVHiylkarEzE1w8XCEcCcSkv+wn/g+ugEmIep9JfP0irOjr3XKLe0pGP+a3ikK8fokKfiXeO84qA5r2WVhJLNJfWVr1M9SQBnsjgrdzEfLCrZQRxbPnOVYp1Z3oi5mio5QFlukhIatena9YGulGGo3YKSekkEl0zfCS26y/rvtL5asG66ov+JLY6rp+iEmJxyrSMBp2qM88of+7HWRlCRsJbmY+4kbXFeFLM4r7sN7//V281KxC0QXnvhUOjHPPDCJZfjTRf8WyLWltbk7k1/wnW/fgcGKBmP0WyP3z2HXHDdtqsNOKtdknJEclUtzr997GYvyQ6t6OWnvgIvPyObqza/mNyol2/4DT7+2/eor3g4FYHzdy81W0iLOidMPwX/dvH1mNiYzGy8Ye9avONnr7aZxyU4c8dD7/BYhsh/OPuduPjYv0lYeofLw7jpwS/jRw9/084hPf/RQwCc1TYy8a00vvOOvgSvO/tdCWs6CfErt9+Fz/3x3egZ6nHH0Vi/rZNdioKOEoz907kfwrJ5FyX2Qf9wL777wGfxhw0/Ub89Y+Y5ePWyd2JSwpI5hg0da/D1uz+MbQceT7RT1epsczIIF2bDIDRt001WA86b9q31LNXVY5zfkKBDTmZnYmXKJ4yJMBVBV2gu3nj2RzFv0vHRc0TZ7g/078LDO/6I5Rt/rDKG85XkTxpckSxq9yXlSqIqTyarr7ZMCLxvKZX+0Fw3Ea8+4zqQC3lIY4dGB/DtB67Dw9t/a72UpBOmogaR/Bictf6E6efi6lPerd4RXhv3rcTn7uD5LKvcAM9a+DJctDiZVdtz1ZYNBRMSl69D3uPzJbffOZ5cKBjKxMBFzL/w6kjjSOE4yfOEvE20B4rJLcGF7LkRw/nJZc26cytrUnYjKu+2cKkTXDNFOFdfZ5V/wvuka7uYgOzt+QoIq5oyrEbrtvUIGTjL+bf7O7YoUkhKWbQY3EuzOv+lA2W5v1UMs6r7KpWJUbLmvmTCVOU27+cMgDLRXC2AVTxcG97mjrFMFJGNaulHFb1DgejB06jUVC1LeOTep34G6GgNjZQxNOybOrO+2QPZxh2b/ArpTJCOmM56VMF6EPHOqn6zvUwFCpmwjL2a+Z4URQBxhv+UycHIVVuBFUObFGMMsmxLkMpuYEm7sEs0IwWxSgBMAlvJK+kzTSaXwtLkw9RPNUIiu/B5gT6evYN7zRPHYFpzNxeIboB6yIXZGm0lBTLMu7rR1MMrll6dmhzs05QcbOWPPGEhFAKJeRJwpeRgaTHOXQOd6BroStB5sc4e5Cdr5n/f8zX8bv0t2lBjSpW9/py34KrTX53Y43T/t+/9Gv7n/m/YxFRqhsbtpsPzqfdDGnDOetiy3EeA6nMiOZjcS2mu2r1DPdjTvRNzJy+MJqQaHOnHd+7/Mn65+vsquy+1WRU4m87SuP/6hBfjNcuuQV3RzyBMseQ3r/0hvnzHf+p61eyCZ/z0NCjwhczwDJ01/0L847n/jua6ZKKlO564BZ/6/XssOaBnP/qib2HB5GQYwPo9q/CeX74myxSre2zGcABXnPJ6XH7K3yc8NigD+88fuRE/XfkNl1DLhOOR27jV8kWs6bxuzzv+arxk6ZtQzPnJvshyfOu6H+C7D3xGWerPW3gp/u60f0ZTXYs3BprjOzb+Ut2XlrHdA88i1lkrEX2toRJyhXaSScWhBM79wz3oHtyf1BtJXCY2No3xrk2/wM2PfiuR4OuS41+DS457lSppVumiNshVeuuBdXhk53Js2rcavcNd6Ozfh5EyKdEccNY0wbh2E200dIWnxmXZZrCr54xc3t907ucxrWVuoiuUqfuLd16D/f1P8skxiRg1jdZxnb5MzLSJfpvUOAOvPuNDmDMxqSTY378L37jvWmw/QInQgFK+qOs4L35lohxVVuCszkBiFBJKJnmN5Z2KnpKW242Lt5RtIYwfj6hzpZJN8ln6zG/Xwoerj+k2iDVlmxwe2a3OvCLhdoxi4RQgEhOKQqV/GhiW781svZZrZdAv5wAx+mRxh7PuSauzHYodaDDiCHBOzknS08au3SFwRcxMwP+P3KgAs00ANg5U+zQHz9mxbjj2FNidpUFJpiJbmAAzZc4+ch2ZgXAGKKyO6zHTvwn1TY0uQFx72wIU9UI/67blYEYezq519XvvLM4h55Ko1ozIMNeEIdowv0SMs7MEs9udL7mHxyn5d3rGbW2dSR7IdGuwGyDXbZYgXcsEfjIb3bqcmOTmT9aA9u93WQMd4FZafBVXbfzfzSP6fWNVgfPPVv5YaLAjbtSmvbmT5uP9l8ZdtWs9xgPD/fj8Hz+Bn6/6oZ51M/Vvv/h9uOTEv0k019l/AB/5zbtx7+Y7vd/GD5z13DAwOVzAmcpR/X69yaptRkJDT3PVpkRgX7vrU3jhSVdh4ZRjo3HdHX178F93/z8sf+JWjIwO4dqLP4qzFyYtobu7n8TryOIsrlec+Wb8zckvS5RHIkD+9RWfwm8e/aHYs1L6MrtZZDtmusQAur35KFz3/C9jWsvMxHo+8uR9+MCvTXZmc1bI4rxgysEB5/AEv+asd+A5x12ReD8lnrrhzg/i/i1/9FxvPZuBsWJq7bZPiOk9VBrqTedeh6ZAMUBAb8Wm3+DLd30Qo2MjuGjx5bhqaTI5HwHsH668Ab9cc2PF42PBs+AE6khKmuopNnyacdVpb0ut40yu2mRxpost1JUszrWec3JHvn399/CDlZ/VjwrFZ0vdRLz89HdjyfRnVq1/zO8lYXVwuA+7e7fi8b0PYtO+NerfzoF9SS8QDoUwHghmmxneZmKVVHb5MUxpOgr/fMFX0dbQnhjiml134oa7/sV+HwNNUkEq+XMOBTTXt+LFJ1+LJdPPTbhr9w114pv3vRsbOh5Q/S/m6/Gso6+KAmey2K7ZtRybD6yOMQ6fLpq/SOHw2J670D1I88OE1hcpvDOjQn7itR7cCeAM26ZF60nAHC5icTJ+VV7gviH8nidL0EXF883GVOcgwwbke0IRJPpsKPMbahcD/lLdUNWKzIrzDP1N3CLyG8RtmI4O8xjtMJIfUnuQHLopgZkyyUeszG4qlSuoAc76xGTZmcFSjAc4K0Jd46bKAlgjTdb2mNxNKU/W1qA+7GZaCSuT7Huk9nGNa/9nfrvaUiaOeWhEA+cooFSyR0rZpJQ5csA5eFSKweGz47Q6x121fTku0c2Y1TmXw0f+WpSjWnLdkjEdo2b8oSQXMxYH2bBknpX2juwaabJC+69zp9axXSoQK8VhWr+Trb2mZcK05gnfvUrfp9uizyFVkYRY90pllBXumXZcNimPSZbDigkzmiuWppejouRgP3vkR8iZchY2S6zaaH5G2rkT5+MDl16PRZEY51rPpwbOn8TPVv3AlNLSLfzbs9+P553wokRze3t240O3vBMrt5OA6V8HB55pjGNYOjce41zruCrdTxZnBs7sSmsMuMpVO5YcjIDz9bdeqyzC/3DO2zG9dXby/IyNQSfx+ijW7nwY1158fWbg/Kplb8ULT/47FHJ+kqvewW58YTnFk9+m96g6ehxTxHvVB898HwNnyrD9wUtuwOyJCxJ9fnTXQ3jPL18nQmu1q3atwDnVsmXOwGufeS2efezlifcf6N+LL/zpfVi98x77m5JjpFtoTtf44wQkIX1Z3H4SrrngY2hr9DNDE8C5Z8tv8cU73qvili86Jg6cR8rD+M79n8Lt60k5kX55Vmdyr592Bi5cfLnK3OxM9mPY2/Mkbl/3fezu2SaMdzm89LRrMgFnJafkK5ejqvU8WOD8sAHOpsNsUZvVtggvOPF1CjwX85Utz+G7iWZSjPiWA2uxfONP8RC5UjO1FazCxr0bkiytztzmpMaj8K8XfA2tDcmQhXu2/lq5ajNHtqDJkGjlumUs23wGuF0SqhvrJuCyJW/D0lnPTtR2pvJWN97/XqzbQ/uwrOZAW5yTrtq1zj3dv6NrHX6w6iPY3rlOPJ7O+ZlXMZ8LFb2WKzE9ENb2LNCBFVCyB14JGdUuK8YFVDeTrvZohheFYnwoD8iqG5rVMV83dyZRpZ2/BIBPm85DAJ6paXYs8YfNK6X7HSr83CRVnqzkMNPB8186cOY4Zj3fTprTZCXDpowd4PGA56zCrXxfraDVPFvbY+GpiyjQamtQ8SOirfk8p1wcDxU88syf2wyobURZ68dyKoY5LfGXcoGWSUvZ2pDxuJIV29JXARYVFOQfwskdR7KwTInBYsIuG1CswBEAZ3LVpsZJ48T+4J5rouCmHlOusmM8bXdqlu3AtMNaaWHjoDtk0SmbIEaU7mCXbiHtRmJl/SRkrP+X/9KKeevOC2rctpWrIs2VubFSjLMCzlTHWQAGqyCIAOdDaXH+grE4q61pxpQGnPcQcL75nVi1Iwmc6XEirOO/xnAaAefnJbNqj7/N5JPsqs0xztZCWyHGmYEzjfuvT7gMr1z2ZjQHLr8s+K158iFcd8vb8Jbz/z0dOP/PpZ7p9JXL3ooXRYBzz2AXPv+n67Bi029duR+DDpiUcDiEBCt61FqB09owCdelAOfVT96P9/2aYjuNYjmnk4PVCpzT1ofPRxpw3t+3F19Y/l6s2Xmva8IAZ9kmCfU6W3Vw6MbGsHjqyXhbBDiTxfnuzbfihjs/UBU4Uzbt363XddQrXRI8n7fgBXjFGe9IJLGi7NrfuPtDyoIs7YZXLX0bnn3sSxPNU61pZ3E24l8OaCg1piYHq9bP8HfP4izkKAl+6ovNuHDRFXjOMS9LWO+zvo+UELc8+k386tGvJx6x8d5GQ6s8/QLGqYHzV9EasTjfveUX+M4DumwU/Y9i7NS+NQxS591gF2cRZ61yXRTQUGzGZUuuwdLZz0kA576hLnzzvnfh8b0PKAZPFucLUyzOWedC3hcHzvIOxy2dx5TeC5TF3CY9swoJoeYWggSvp/oqEcIhrADCOm314PJoSeYt2mcgqJYug9DjsIWrI+3i0p1N3fFk5kHCtSQFPCf6IPsjsYL5flycSSYKM8uV5n4vJQbbZXtz9bf7wzQKhMhjf8nA2dZjTlh5OOZc+mlk2KB8BMcDnPnZ6kvr8bbMma0FeagR52ZLFJYxgJrOeaFIluZaBjoeKnnkmafjDJBBMZ8rKZ5ZyNcrAyPxR+V5gDxGy0Xk80WMjpRQKBQDF35dPb1voBdlUMWRUZTp/0ZHlBcgfR4e7UN5jP7WJXzTLsLOVBZQKXhNGJ+FXCKLlUSJ40kUpsEz9SKicPI6p60CYzmTPEzGR8eSgzlNtCHu0k1UWJ09fhvISAlHtIDG2QmR3FkJztoq7MCOiz8W5e2DZGDGgiXeoT/KHvp/+/3ju8MssJxEJJQyuCYuW8d1Vtsrq1mcV/1IyJEmsVeE9ldy1R4eHXaxohlO4cDwAL5yx2fxq9U/FXGuwNv+6t144Ukx19pufOy29+OODb/zHAnlq8YPnsdwGmXVviQOnDXTzEjtzfrGiD1bnFVWbbF36ZErUuo4E3D+z99ci5U77kVL/QRcffo/4HknXJ5InkZtEAG4a+NvQbWrz5x3QWIVlKs2AWfLtIGrTn8Drjzl1QlX2eHRIXznvi/iJ6tuFHVy4wJBmuvqzLb5+ODzvgQqTxVeD21bgf/4zZv1bKlmD12MM7+Lmn3lsn/B845Pgsb+oV58dcWHsWLTrQlCpbOd67Hmc1TDnM+V9BkBls29CK8/+72JetVEpO/Y+Gt8bcWHVDz+hYsvw9WnXZO4j377xZpv4servhLJnOjPmAecF74Arzg9Dpy/fveHsFm5XjsaUxNwBlBfasSbz/sEjptGibL8iyzoBFKzXjQXv3/8B/jJI19KZOYyy26bouRZ58y/FMdMOw3TWmYr629doSGz4NQ1sA8/W/0l3Lv1ZhA9kvvS26MiOzwTPsru/c/nfwUTI1m+n+hYic8uf6NKbmUte+YoqNSOwhOIa9i7+cmpcfzdqf+OxVPPSMTa9wwewDfveyee6HhYLRl5EfwVlaOKxDhnnXN5X3XgLHuq94y1vSpNvRMRmKHHeJgEzuWxnDo3aRefd1IUsAOZzY/AFmfWpJpmVE/smUy27HKByPHQZy1ASZogAaBVSMu4SelQEyF5UfAeAc/Sul4DlPIHYBTazH18COH4f0Lm8dCwD43D2Uv+amL2o2Mf10jGs3WfNs+Q4lTLAKk72spPfHZq6vyfFXjm/cE7snarM50bbWU+kjW7pn30f+hmDYoLKOYbUciXUCo0oJRvRFNxKoq5kvLSqis0olRoQV2+EfWFVuRzRTTWTVQGg1KhiLFyAQUq4j1W0B4JHmbTtH94ZEjJ7gSWR8qjoBDEwZFejJaH0DO8C0Mjg+gb7gblvOkfPoC+kQ4MDPdhuDwEyilC9w2NDqlcNaxtD82oSbOqFmqrwd9wuWxeHe9BojsMkH2lseaJujyPfSQEzuSqTS9yllfzl2HQVsstXLoks0wneUHsImu/QzRgZsfFWWvCoJmOSQgm+hf2VQu+IWCWPWSSyy7czM7Ynds9q7sia5iydKGzaCvXb13bw8Q4X4V/Oj8ZY0kJtyg5mLI4myZ03nB6gRZq1EdDCysB5zU7V+GXj+gswvYKnufv6WsSwOmZLfs22Zg6es8rlr0er1r2hkQsL23eHz/0XXz9rs+pLM+x62BctpfOORPvjwBnsh6u370Gd2/+EwhMpl9ut58441ScNT8JXKWrtp0L89iVlFU7UsfZAucn71Vr1N48Da85m2okXxgtm0N9PNDfES0DlYhxzgHPWnQJ3nDuO9FYavKXbqyMP264BZ/6nc7Y7Y6DE5z0PhQZ6IPJec5xl+NVZ74VDYm2x3D7up/gS3d82D6hkoMdQouzPn/ApUtejqtPe1M0s/dtj/0Q/3M/7Sdd8sjGxgjZMCEmCgH78pNfh7856TUJKyKtwa/Xfhs/fPgG0P45a/5z8Moz3o6W+rbEHN+95Tb8932fAFl/q10Mns/LAJwlMc8GnN3byeKcBpyf7NqIW9d91wIqNz9OiGf6xOR8R+cGbOwwcbnBhMaULlQOa2br0ZjZuhBtje3q39kTF2NK0wyUIrXG3VmiLOUP49sPfBh7erd69CuW4Er2vbVhMt549icxu+2YxDJQAq/P3/FW7OndojW9wkuCaxyrY2wULAyeuebjlOZZeN2yj2L6hIWJtvf0bsNXVvyz6i/1h8aXFuNcbX/EfifgfNOqj2CH56qd1lKkGkLAs+x6MbkLEBv/Wc1G5K+7rwj2BJEgOkvTeDPZHqvR1Sl0ng/DS23f/eRtVFpRgme1ojFvs7iPtFUleDmKQkIheB99rDYfldZWOfoYtVPc6mzocOjWbRFxZeBM7062e8Rlm12zq6vM9a4nK1hYR6WmM/tnU6JK7jfeuZGZCCdWxTFrWeMIaK5p5zztb9YguQEtpRmqRGNz3WTUF1owsWEemkptaCg1o5RvQENhkjLi0D1UYYIBNj2vPRkLSt7ywnsyjp5kMVJ+k8GCwHR5bFj9TUp2whdDoz0YGD2gkuz2DPagZ6gDfUP70TWwG30jXega3IWewQ51b2gVPqTg2RNEuWULQIUw7jCHlG8+/Lw7NYSj/5x03RKXC4fNdSzQ2147ny9m4FL/JedXE7k4SVQHN6ExiE6NBhUinYpzX9Vvs/0QwDlZE1r2LAmu/TaZxVHtFcK39B92Ejc5vgk0i2aqW5x/7MduGwEwBpzTYpx/v+42vPcX/6ZdvvNjKI9qEC+TAcVkCylU0OeLjv1rUIKwhlKDDzIwhke2P4R3/PQfQYA/VfQbZ5ZtAs7kqt1U1+w1TYfstsd+jq/c8SlQhuvKl97If3vKy/G6s9+WuDUBnMVZuKJKjPPD27VLMT0ytWU63vqsf8czZp2Z2RpHz8aSg01pnorrX/RN1WZ4Pdm5Bdfd/Fbs6NpiMhU7y6u718AkGZtoQOi1z/44zpx7QVIJMjKIG+/9DG5ee5Nt5lACZxI0VWkiULb08/Dm8yiBl7+uNJPr9qzC9be9FX1DPTYTt9qPwluT2iGlpr1ICw5gIpVTOuf9OHH6GYl56x3qwpfufD8e2rZc/XbijDPx2mXvitaS3t75BL624j+wgYFllR1GY6sGnDd16GRfTCYpOdhzqrpqO3pVV2zEW86PW5ypjvPHfqdd7PkJ71wLuqNVeFoJZwmBolfCfpaSM4IpPyXXaiq1qFJOExom4NRZF2Lp7IuVZTjmOkoZv7/7wPVYufOPnhXfYiiH7zVpMiyjqa4Vf7f03TgpksCLlHw/WPlJ3LGJFIN+NKN6Pl/QGumAbjLHeOa8F+FFS96sXLbD67E99+Crd79dacTpogztFyqLczLGmZj8lgNr0D/SXWWXuJ87+rZj+cbvY1/f9grPuEXzaTRn03cM2u0SsQOMxZ3Pjlpytz2inmd6b+qklvZ+y77108qny/J63UcrBFgFtz8s5XptiiBrF31R/kqsPT1FMgBd2iY9pmmpnIAU4Mz9leMVx0F/DICzft84r+DBJAzWY6zssl0ZPCd/NcqHv0CXbe1Z6Iq4hLs/uYpuY407URg1Oh7gXF0nkuxudU1A4pkK8DdlU3PHMgJntjIbxdj4y4yO84wdeeyQzwBx/+a6aZg74Wy0t8xFS10bWkrTUCo2obHYrNysizlyvS6pkCalFDWmyMO9/gSqDYdRYJqMc+RZRx5zZFgZHB5A7/Ae9A7tQ0dvB3b1rMX27od1UlLrjaLpgEiFpflXDZezOosyxQLvCq6bdOkml/KxPP7zkuUBcBZAQ/ubE60ZM4JtDqP0mQPQAhdtj5lnGIizEMuuuigp/pZBbaAXEEIdk12jVU8IB2Rhruxj797l8WSbEdoy6bEixnIjGshTvLPxx79y6dXpFmeOcR7LI5c3+lKPU7h6nvMqZNX+/bpbLXCWQpNqigSYCvuHfhstayFqeusMfOKyL2L2pHmJVSIXii/86RP45SOVY0KTLtvkOkixqukcYym5aj/vY4cFOJOrttqPZk6IR1+5NF7HWbpq035XwmAOWNh+LN524Qcwb/KiKICIbXEJnFlUpqRj737uJ/GMWcsS7RABuekhKgH2ZaWh82MXjWWH4k3E2tJ5pH23bP4FeMv5H0iUYKJ+7el+Eu/4+StAY7N7u4LFmQDuv9dQjsrO7RglumrAhy79L8yemLT2kdvOdx/4HG5Z+30b42/PsdCTsRVLCcqqHnAe5yz4a7zijH+NltraeuBxfPGO92Hb/seVQD6tZRZe+8z34ISjkq7Pw6ODuOXR7+Fnq79WUSEk1/OCRZVdtVWWbJfHELVanEnb+5bzPx511XbA2RcWzTE3SkQS4nPK+qLACYEj5f3CoFkCtTBhA4f5UAZV/ZzETvTk7LZFeNlp78HcSccltjmt6S/XfhW/e/y7Kjad96xTgOSUfJovOCJH7ZOl99mLX4GLFl+dKANFL3l09z347kMfwf6+neqdBLJ0XWLlKWXPgOorTwbFQ+eL+KezP4cFU05OnC9yBbtl3ddx2zqqZ65Df8ht7aIUV226/yePfAZ3bv6xcoVWUxrhc7Eg4FrkawFbzfzm1VqE2UpjJN3KCWaJLQcPgaRxl2eOapOtmKRLShVMIVJc9VmBYJGQSXqa8SSIhC2KTtKzytXZ8V41INMXCZz11xyrbgQgI/OrMVXhX46QmU88XtM3Jie1iVFiextMz7vWx7McZ+v2tKJVYl5MJokYW/C67vrnBhCT/f7c4p2V14H6fz+ImWe0Onhm40X0RFacd/vjeFy2aznY/KLsg/L6XRt4lh1LeVKckULR7ajDDZqyLc6Ru+IzoCkGuVHX5ZtRV2zG1MajMW/i+Zgx4Wg017chh3rUFxoUOJYX4xN1YmoEmE/1akivJQtmzUsJRwyXBzA02oeOnt3Y1vUgHu+4A/v69mBgtEu5f2ujrKb61WlHcjRevLMi5kb4F3KpF+/JymIAXjmqJR/Urtoc+mQ/GCmFBRZm+u4+16lqTEsCGb0ZPB9VMw9O6JPD9ZKMmB/4fbLEVKjU9nunZ0VrLZMgz5W94iUxo/Vi0fjlzuX6ylMr1HE2WbW94NbroEsAACAASURBVGxjsGaztRZcc5g3eV5qOSoNnN+hX66SlLlJGCtrwYvbYdYit5VQL+AN570Nl596VdQVeUfnNvzHzddi/e61qUA4dNme3joLZ80/F6t3rlTPxS4NnMni7Lssk8X5VmNxJstk9WusqsWZY5wtHxsDslqc6Rmaq0I+j3MWXoTXnHVN1Foc62fM4kzE7NIlV+Gq0/4h4a5NbezpeRJfu+sTuH/rci9uVLuhBjEXYyT45zGjbQ7ecM67sWRGEiiSBm/5E7/B5//0QeWub7fJIQbOcvxXn/ZPeP6JfxfdT7t7duCzv78WG/dRHV2tdVRzbDakE+j196SAWdh+Aq5a+hYcN+2URHkhGtMfN/wC33/o8+ga7LRWpktPfAWuPOWNCbduanNf3y58675P4IFtf6i+vQBccHR6cjCKcebyUkwLr1p6TcXkYBQTLYk7laOqxeKsrbAx6mrCRjhqNnILuUiTa/vASI8BnK6En44dNiCGddEGMJ234DJcccrbUAoycZOW+Pb138XPHrlBWLad9Z0tzEqUY2CklCHA4valuPrUd6G9eVZiHQZGenHrum/hDxu+h+HRATtfzDOYVTBfo7bJNf+ixS/H+QterABxeJF79ldW/Cv29m6x7ZG72oWLXppax/knqz+NuzbrkBgN9FIwXUQQyWrxZA7nLZdoT9d5jniMMVg2D/LqV9zUxhXAO3fSmixzkdnJ1nA6EUZtZHXVlpTVRVlIOwzF4/iE8B7zXbbt/lAHPzkKO0+xZJ3cB/Y6MwMcD87RihDnbp4E4VbqsVoB7x770upvz+qy/ecEnFkwDgVky5+ZJ1TeyI6XJfxSMpF1x3hCDVW1x6sva7KF2lCwoTemi9X6482ElJeTEIJkbKpm83QDTpmH+Bd3ozZCFfNNqC80o7k0BZMbF2FK01xMblyAqU2L0FLfYhKq5hVYduGtf36TpWkGlcEaxf7+3djVuxoUmravbwf29m1G99A+DI5STDW5h2eH0MlEYSHulH8Ljp0DPvzcoByVdYVjBbApOq3YhnpWMxcLypXpX/xtYCkLeuFAbDtGqHJ82pf4bByV+Fq6UzumJd9uYuOsGzgLm+FkxibIJ+HMJqX9m90c7JiU0KmtyFWBs8mqrdXzRlgl8Cu6RnMxZ9J8fOD512PxtGStXWtxtmthXLWlACGEBzkiAuUymczRU4/B+y/5aNTqTON7dNdq3LjiS3hw2z0KzMUuBs9zJy/Ai5e+AuctvAg7Orfim3d/EXdv0i608qoGnL98xyeVS28WgeFvT3lZRVft0OJM/aA6zmnlqCg5GLlqh7IwJXG65ITLcdVpr4tadsMxxoAz3TN/yiK8+fz34ej24xMMjLRrG/auVZbnezf/yVrZ3LK6uEia86PbT8AVp7waS+eci1IELHT07sLXVnwc92z5g1dwj4hxWlbt8Vic5dipHNY1F3wEcyYdnVh32k+P71mNmx78Etbsul9lWZRCvLImkqLUnAUCyy886VXKRbtUSJZP2te3G/91z8dwvwDB1N7M1vm45sKPYcaEpCcF9WF393b8aOUNeGDbHzE0mh6KQAM4/+gX4JUpWbUlcOajWLvFuRbgzFMaPxmcQpH7EuLrl5z6zypj5T1bb8aW/Y8l3I/sWgijH52Dcxa8EC8+5V8TwJnm7tdrv4Zb1/+3U35EsjxLHqYUunmgua4VLzrxTVg29/mJEAhao67+vfj9E9/DHzbchJGyy3fggVdDvqke9AVHvxTkpt1YaknsO0o+svyJm/CzNZ/zvJPyyuL8sqirtrI4r/407tz0Y6/akM+dxKsCglGLfJ1sk10YQv7khyOxwS7mYZTaz3B2ZEc56kho2nVdZ+JTVpfuWjDIz9r/jP5ZZ8U390u+XS3e2bxGPVJB85AYr9y4Vl7R3cw8D8G8sNKdMU8yURi1zC6H+mF7jzU/V+9BVvCsWxrvaKJs+7B9aS3MNYDU6h7OLJnpYUR2Z7bxHS6X7XGAZxpA9XmQw5S7yT1Jx5HrMv/f3EHZlvLP4S7ysCvk6lDKN6G1bhYmN83GpIY5mNI0H20N09FSPw31hSZb2eb/Kk04VGs1MjqE3uFOHOjfiV0967G3byOe7N6MfX1b0Dfco3MlVUieycSDQblnlvAhZbLLIXCmGGe+S/FQLyuxdhvV4FFow43gEB7MWg6q4uERKUBqUTheOtau5J9031gQ06W+s/Wcw5IGMQ2FLXSlLQ7Gxc8FywsJw8xT9RjnwPVZdJo/KuBs6jjHgfNteO8v367X3GjzlcWIXBlH88gXykBZZ4ej2OcxAumK8zr2wlYMAiQvO/O1ePFpL09kIlaEe6yMPT278Lt1t+C/7/kK+of7EhuISjY954RL8cKTXoyZbbOVtZHma2fndnz1rs/ijid+r7RAfGUFzlmEhUrA+XN//DCoHJW8aG7J4vzyM96YAGPsqv3wDh3jrPaj2fv0B7kiv/G8a3HhoksSrjDhpESBc07HVV5y4ktw9RlvQGPRt7jzfFPCsTufuA0/WXkjOvp2JzJtUybvZx93GZ53/JWq1jS5qIYXxY38bv0v8O37PofuwU4TzaIFjGrA+T2/eE2mMjQx4kdaT8qsfeUpr08kKuPxkdV3+YZf42erb8TgcK/dxwo457X18K8WX4aLj/lbTG6eFrUc0/767fof49v3fUplaZTKNKJNFx9zJV5y6pvUmsWunsFOPLzjTvxy7Y3YcWBjVEM5tWUmXnjiq3HewksT1m4qRxUCZ5rcq6kc1XHp5aikxZn2V20xzjwSP92Sy/xg3EiVldJkhzT7+ISjluG1yz6gEoMc6N+DdXsewO83/BCb91M5LaPwVK7ahg6qL3OY1jIHLzv9WixqPzWapfrr97wHj+25z3TMCLN8ZoIQCT5TDJ6PaT8NLzvtvaAs27FrYKQPGztW4tZ1N+LxjgetB5U0hh4z9QwFfudPPjnq9k37ZOuBR/G9hz6MHV0b7Guop8UClaOqZHH+FO7a/FMb78tuxIcHPPvBy9by7I3ArZXH40PlhXnGD//wlsw5lQXg2SsNZ9y5nbJceqVp9qLjol1SMU+fwLzKAEBOFKb2hblR9TFp5rX02P4UEzQC5XNKM9G9lvjSJE9ivJNUhPgu21IS4H1Su8s29eLPK1FYNQtz2mJkx5nOlyG7jUm8dTwu21Y4yLaVNINLhklmebq2x+Qu1cCZcobQ2RpPgqcs/Ttyz6GZAQLLTaXJmNg4FzOal2Bay9Foa5iJCXVTUVesM6WisvoxHZo+/V9qhXiJysw9NoLO/j0qz8iWzlVYt2slukY2KS+7SuGjrrazZCzMXymXh/T4dN97FmeVHIw5gfnXMTb9ELuBO1DN4MzLlVU1SYcFJmaVKLYqegVVsB2AlnUiXcoOych0jHaMrLK4od/o3LzD79l33ugjVEwzEULWxut4Qnr+itNeWjnGeaVLDmalAYo5JvdqkfBm3uT5qa7am/dtxMaOx01kvG/mj86eiKBfsWk5bl79U8/9cWbbHFxz4bU4be5ZFRNgUTzB43vXKRfsHZ1bUFeox5KZp2Lx1OMwqWlK1AVoZ9cOfO6P1+OezXfYBEJZgDMlB9NsoLLqpZrF+ffrb/biBWndKlmcP0LlqLbfqwFmGEqlXEIn4N8u/jBOmb0sCuh476ZZnGk4bQ2T8YZzr8VZ8y+sON+UmG3jvnV4dOfD2NOzU737uKOegUXtJ2BCg5812j8zY9jYsQ433PkRrN+jMyzLWayUHKx3qBv7+/cmnqlEREdGh7H8iZtxy6M/UCUI2ltm4JVnvA2nzTkvCuq5Lbp3U8djWLdnJfb37UZzXRuOmXYyFrQfr+KZ09aeiNMTHWvw2T+9Cx09T2q5RNRGV+PN5fHaZe/EOQsvibqNcx+Gy8PY3b0VGzvWYmvn48rKP2fiIiyYcgKOapmdmlnaAmeTHIwnWAHnKsnBWAFH/9YVG1Jdtff2bsdmZRmu/Xp8z8O4/fHvKyRDiqyXn3Etzpp3iTen5Oq+s3sz1uy6Gyt3/BG7erZa0EJZNs+c81w8c/4LMLVlVjImH2PYtO8R3Hjfddjds0WvgQHe+l9DU6XS1ZBgVsbSPc86+iV4/nFxJQuPmpghzQUl69qyby2KhQbMajsaCyafDKoJXan2aNdgB362+v/hwe23CsapV4BcutPKURET/vEjBJzJ4kzKYhoQhcDICguRdQksz3FRR/IXpzmVyh/eTyF/tG80DE6CYekaLd2/7BuUxZeUqQafCaUgfSfdpZlbahAoYr6UchtakGD6KOog0/eaVcfBc2qWbRHvpdpmopVC/rlbdj7cNLpFcSLJuGy1sqRtEoS7jjnpQEBli2GSkDvcNX9uVmcZu5zmkl2NomUHjJJLjC/GcVyJwmgAteKY2szH3lHPrhQwyktF37QhqpoMVW0tjvx+qGeAaCNZlksqVrm9aRGmtxyPuW1nor15ropRpmReTweXeqn40jn8qGSoTuhHea7GypRdpYwyGeeonKja49oXV+EutXEtiNR7USkldSIJBc2MtzIreMJwAqa0tcwH9Y881UiGXrd3OTYfeARbO1fiQP9ujIwNRUG0SnQp3eNE/8kQkc/RWAXvzuV8V222OHueNVYQ8mtWyLlhJit5WK20hScyuVXFe8WPnqXJsygL/inirnyumkaOfODMz+hx6RrTlM3aZozR20RtnBefehX+8YKUclQ2OZgB8jxRFjib76vEOB/MMf7pypvw6d/q0kQswNI6nzxrKd50/r9g8bSkC/HBvK9/qA8/XfV9/NfdX7SlrbICZy07VSb71YCzjHHm/VwpxpmBsxpzEE/HxODYo07E689+OxZPPTGVuKUCZzOZsyfOx+vOebuKTSZgc6guIhg7ujbj6ys+gYe2r0g0qwXSHD6WUo5qPP0gd5hbHr0JP3joK6D4VJrnhVOOwyvP/GccM+0ZNWUjr/Z+itvetO8xfOu+T2H9nocNXWaFln6aj9WM1rl4yalvxjNmnX1I55jeoYDzig9h036dHIx5w1WnZs+qTe1UinGuNheVfr9/6224YYUub3b8tNPx6jPfp7KTV7pobtkzhPZkJUbVP9yD3zx2I36/4fvO3V0xVko0JuLWjRcBJ9qz8ew2rwXw/ONeh/MXXgHKtn0or4HhXvxuw3fwhye+pxQ62vHRCZZkcaZyVBdH6jjr5GCfVsnBFNU3YNG6bqS5AQfAWXOMapfeQD6EduFGilabcoeypZBLKUWfuDxQbb4Pcajl38I7QL/PNaT2gVhA20/hUS5BO2vntfeYGZcQCjRN11+4cKeI1bnC5CWAMx/8kKUfDHi2Mo8Tp5Jr6cJnrLKB59JOdq3gmS0afl4LPcQUTUK1LXaYftc1mP2kX+N5Nc9ldcCo51YqL2p20D+cVme96Wu6sisR9MhVXeZxVjypqWNHbq5hBsjqX0QdxSoXp2Bi42xMbTpGAeWpzcdiYoP2uqoFHNbw8qq30rklQDw4PAIyhIyMlFUpqN6+AfT2DmBgdBDd/WMYGBxAz0A/egaG0XmgFwO9vRjMdaOzpx5jxT6MDDUqXjE6OoJ8voDy6Kj6H2lZi8USivV1KBSKqG9oRKlURKmQR119A5rq6bt6tDTVY0pLC4qlOtQVC6gr5tBQzKOplEdzQwlNdXUqt08hl0OpQP8LakqnjHRgpB87u9cqD7utnQ9hd+8W9AwdwPBov+dtSIoAe4XAPzy4IXCm5GDMCKXlWWuldWZfrUhgnzBTX1ZwaiFLViX18l3OUhFhEEbjITeXp6W3JNRRJv5dxiz5LUvxw31mq5AnqKiftVVb/S6BlXmUXLX/qRJwXmlctWUn1LNOyKA5UDHOl16PxVOTMc5VT0GFG34igLNz8dTrecL0JfjH8/8FJ8w4CQVVy+3groHhAfzm0Z/jf+7/Ovb07LaN1QacKwsLWYCzJkhOGKwEnP/z1mvx8Dbtqm2tPsE0lIolnDXvWXjtM9+G9pajopNEwPnvv3tpfO+bvUJZui8/5VXK8pzmUlzLChDoWbd7Fb734A1YuYPitONCFjHVtDrOtbyP75XAmcqA8bVg8jG44pTX45TZhwa4jo6N4tFdD+Knj3wDa1WMtCuvk7QIaSY0q20hLjv573H6nGdV9BCoZdwEMMnN+38e+DR292zzHqUY52rlqCRtqZRVu5Y+hffet/U2fHnFe5TF/PnHvwrPOfZlh0x5QOO/b+ut+Mkjn0fnwB7LBhhshfuO2YJW2vg9pS3aWJqAcxdchguPfgkm1E8+mGHbZw8M7MZv1/837t92C/qGu8SLNW+gNaAQBypHlQU4S/rhAcJYb4Nzlw6bHL+xfDYNkEfeEwJnrXSOT1916GYUhSKkOeSM2gWHTMrCIizQIr9bZVI3i62/E7WdLSb0VaIqFEp6mzFaSOl4KnDm4fN7RB6WcUFOMadMY/xtzK06W4TtcvJD6t5ODvP/jsv2eGKYsx7ybKBRr4F/Hmpc7cMFnqmjNVqesygR+DwowKyMeTWOP+uCHLmv5hmoK7SgrX4m2upn4aiWY9HetEAB55a6yagrNP6vgGU6s8OjI+js6cP+zj70DA6iq7cXW3Z2YG/3bnR1jaJ3oB/7O7uwf38P+kZ6sb+ngOGhQQwNUy3mUQwNjmB0ZBhlDGFouAAUyipUVFF8U/FFW6Q15aQKPLlCQQHqQrGIArlEUPhPsQ6l+kbk6xpQqKtDfUMLis2tKNWV0NjQgMbGOrQ2ljCpuQ6TmprV57bGEma01mPGxCa01NdjQn0Rk5vq0FxfWeFPCvTOgZ3Y0fUYtneux5auh1XC0MFRUqzr6hLOHZeVXC5QNwQFfnIwzqotOYTlGsYFy9TT0jWYXTkmFpqYiPHxzXqMJeNPCP5VgHMoSITElNZJV18Or+STUriNfWZXcR07opODkbs1JQerCJxX/VCBZJ4zR/HZ2qyFjqcaOIfrwxviqNbpeOWyf8CFxz4nGvOclWr0D/XiO/d/Az9d+b1EXHRF4Pzoz/HlOz/p1XHWQkV8B2UFzrLfFYGzSA6mss6b13JoghIaCzpW+bkn/C1etYxqxiZjlSsCZ9MZ2t9tjZNwyQkvwQtOugpNpWTt2azzTRmO73jiVtz04NdULWibLiVmAXuqgPPDXwGtu7wmNkxWWbYvOvayaDmp2sZ3M77/0BfQNbBPlV/iy+4MIdm63ZJDY6kZl5xwNZ573FXq88FcpLm8c+Mv8fM139D9IJQg3lsJOH/q99eYmGJO41XZVftg+knA+SvK4pzDjNZ5uPIZb8VxR52BQi4ZD1/LeyjR1t2bf4Ufrfx/yruALlmLm921rWU3iHfW4NqBDV1NQZeoOnn6+XjBiW/A5KYZ4xb8yNV+W+dj+PEjn8GWA6uNBV3aAt1nAs4Vy1GZ5GB6fhyPI8mUY8FT+VoV8Ezafct1JCpnF7cMiyJpOHsPjRs4c2Mm67l1l5aRQDZ2RSezVOERLGeYiVBDYVdr5datGw77leqybbXowjKXYrKvBTzLXZdhav1bVIyoFv+SCjqGvFQOTu8tCbC1h0ISFsf6EHPZjj36dAJFyr5s3DNrnteMD1QHz46e6Gr2MpVrxpeohXNJ8DI/lW1p/eaqDyj6+jS8TXuEKsOGFU4yj+HIjU/JDNQX2jBzwimYOeE4TG85EW0NU9FUN1m5aJOr8uG2LhMo3NfXhcc378LjW3djX1cXNu/ahc3b9+NAXz96e/twoLsX/cMDGBqmUpLaclwe1RVZyrbMJZ8V4TEkY3eUptyAYoMP9QTHFFyGWuYKhlfkMJYvIl/XiNF8AaUJk9E3lke5qQ2oa0Ixn0ddMY+Wujya6wtoaqzHpMYGTG+tx4L2ZsyfMhGLpzbjuOkTMKWlOSW2X2fm7hvuxr7+rdjQcS/W7LwTu/qopCmVguQslYauSK22RNXRrNqGA1hGYcokUbIpyRnYmkDzpl3FfP9WKViEQkbMqqtasExYir/utbpPLraZeX4BBZQxKhIFOddn1S713VyhpVr3XLth64sLfLB7n/zb8840sV66r5Uszp/67Ufxc7I4myzcNu46kIByY3nMnTL3KbE4S1ftkFrwWhcLRTxz4fm44tSXYd7kBaDkX8VIAqrweXLx6BrswponH8YPHvpvrH7y4ShBqgScyUL9lQA4UyOqPmjkqg6cf52w4WQBzjwXnkDKQqIB1EQbXn7GP+EFS16aKC9FwPm1xuIc7bnj9WpUx0xbgiuXvhaL209AS31rNIt0Yr7LIyr7+LYDG/GrNd9TwFnHYxoPkBTXH7rnkLtqP3YTfvAgJY9zwJl1StTvE2ecjhcueTkWTDkeTaUW5a5TTQCkGFyKud68fx1uXvM/eGD7cuMpGwQ088QYYhSjOTTmRe0n4ZLj/w6Lpp6s5ljv6VToY5hFGVT/uXNgH9bvWYlfrf2Wl2Qq9N7JApzlOj51rtq344YV73IqpzFag2fiwkVXYPbExWipa1MWaIq1qnbRfhoa7VfW9T9s+AFWbP6VyohuaamYQssPRE1odt22OkYx64wZtRAxpmK+n3/867Fk+jlK0KgrNFQVMAgsk8aYrN8Pbb8dd276qfqsqXh6XXtdxzk9qzbHOBt9uWKqSlGszpcOzckKnHVnHP/x5nycwNnxMt/7M3TZlu9KrLZF7+4uJfOYybNkSslCPtHyHjV/0FAUdBFDlVvMAuhIojAVAiVrSMaRamK7emlR5IKYPqiuGbGk8mlPOQkGHMnxJrNss8wQcev2022nHrc4BjMx6cFT1WhntTN9sL9rwJyynw+28eD5bDhTgmcVyV97L8YDnOkttYLnbANK9D98jF5Le1/HMf/vufnWPtF/nk/QKhTzjZjQMB2zWk7Fwklnob15HhqLJGvU20zYh2P0xKP6hobR3dOHHft24b5V6/HIpg5s2t2BPXv3oaOzV1uOzf88Q6ty89cKKALPWjOmqZ+nFGSeRjyRkv+SMsBYbVkO1RtTJNCgLxhkWyZhgDYLUxZ05pEvllQsda5xAsqlJoy1TMUglbEtFBXSI9do8o3NF/OoKxTQVCpiSksd5kxqwkmzJuOsea04c+FMTGmuR1OdHxLJYSUk2+zr3YH1e+/FPVtuRvfoVoxSBSE9GLFcAU1JAGdpcVaP6YNJTG1kbNRYGEwGVlYYODEq6Y4XaGrTALMUxFRIVVqiMG8ojp0pIUkAau456x+1EOUnCpOZtuMbOpQsHOS2buCsfs+NYemcM3HB4gtB4FP9brg2Barf/titWLX9QRtbrIUpEe8s4timNE/BpUsuw7QJcVfgyodPZMcNbly5/QH89rFbjJVcl7HSmiS9QezWoCzShTqcMudMLJlxMmZNmofZbXNUUqrGUpMBaGX0DHbjQP9+bDuwGZQIjNp/dNcjKtNx2kXW9OefeLnKFigvcr1du3Mllj9xuwIr8tK8KckMT519Js45+qLEqyiRGSUGW7ebkmP5zy2dcxaWzT/fZsZmuXVguA+3rP0Jth/YbNuzhELog6Qyqam+Bc87/nJMmzDTewtlsv7WvV+wc5ouYOupV1rjfAnHHnUSTjjqFMxom4uZbXMxqXEKGutIc5ZXAjslO+ga2I+dXduxvXMTHtu9Eqt23OfNl5ehViRfUNvNzOPfPuNVmNKs95bc4WE/5VjT1pMA7uqdD+DBbVR/2pUOCvcTvfykmWdi0dQlmNk2D9MnzEFb42RlsecET5S1vZvG171V/W/d7ofx2O6HQG7/Vug25TWU1U6Ysngc8l+vDyrLaBGLpy7B8Uedjmkts5Q1dkLDJAXm+SJ3np6hTnT07lS1tXd1b8XqnfdgZ7dOgpVwiRW09Yw5F6m2w2twtA+3r7sJ+/p2ej8ReL1w8RWYPmFu+pHOIAOGt2ze/yiWb/yZy1Bs+khuUrPbFuHYo07DlKYZaG+eiclNR4FcxinjNrdDSrDeoU50DnRgV/cWbO96HKt33oUDA7sEP9EzHbNyagCd7Lj6xsm4UJnU2R2WwU2ugKnNs3DsVFoj2ifz0dY4VSWPy5sQEqKnFGdN87mnZwt2dD2ONbvuQPfgAaOYdNPpuqGrKrASjkotHdt+Jo6bdpbaF6Jb6qA89OSt2NixSmuhjSjOAF+Pz1mek4snqzboX9NpgPjFMGpOmJK+KVybMfiSBp5ZxucaEQFmt43aBGCm42q8dhBxfsFSlVWYcccMDQpdtmOxzjp/iEGasjwVdzwyIeonObneQvr7IMNRik+5yJNiaaJ3p265cqKw6kqq5DCffi7bCjRLSbvaJj0Ev1f3bnaLruXLca70eMBzhb2ZOvRxgGdn0jHyAp8rk4zvEEzzkSbGMQP5XAktdVPR3rQYc1tPxzHt56JUaEQxT9mw9Zl/Kq3LtC9GRkYxNDKCzt4+rNu6C1t37sZDT2zDg4+sx9a9nRgcGMTg0KAKMpVYUIFHI0eRW7XtpzDAaFAsEn0Z5qCeMwKRSwJoqKNMQy34gJoMJqDqX0ZR5iajoNV99G5Ubt51Dc0YIAv0hHYM1behXNeEXIEAcRmjOUrgRbWsywo7khdGW2MdZk9qxLMWt+OZR8/AybMmYdbEZtQXC541mvpP3nQdPdtx//Zf4LGOP6lEYtJAkNgasRhn/yZNipTewdIjdtnmATpjsy4r4wiX5GP0OQS3YYesFcJ6OcUEMOfuKB1zGJQ75uaYPEsvGtAyaTXCn0gsloQSTjQJeTKzS+2654/Uc7NigciwVs1gGVgXgPxo4FsvFBMW2qQBYmE/N2VoPCHFTIE/bg3aNXBOEezEtLc0TMDU5mmq4DrF47JGqW+oFz2DXdjdswsEVvk6OLchLYwn3PtSwHOc1sXEycg+Mu+JGYOkxVQrXXw3PA8EeCXbwtOTMr8siHI2dXOU6L3kukrx06SoaCg2WiUMzXHvYBc6evcoVxO3h3wBMXmm4oJE7Ft5/ux66iSIVa+oIB6cR4mxtgAAIABJREFUDGqElC+Tm6eipa7V7ScAwyOD6BvqAtVoJus1u8vLtTCcyNFy06voWNJ6nAMaig2Y0jxduZATcOSLlD4Eyjr7O9Az1KUIcYxGJXBhbMulAKYY2Ix1NXYOfH8Xx5Xc+Dkmx+y7kACbfUdKw5b6iWht0LFW7lznUB4bVnPQO3QAB/r3mjmQdDM+sXJcOqGVO8c21tn0x8ZEm/7ws2FoDCU1m1A/CQ3FFh0nhRwoNGFwpA9dAx3oGdynuJPk7e7EsYs1dUSK08wX3L/6E98TgmImkg4gyQybus/plIhl69R1D38YI+trlhPnr7GLM68e72zkFt9czWvB2NW4XbNu1fbIuGDzoIVYYNdczaf1etPygi13xmc2pbaz3jeGS0rPuWBK5CpGwbOhqbpT+qXV4WvKQo6zRJXlE/6HVFrKe8Xd8L8Dnr0kX2lbUa1N2s5PHeK4fqiONV0neV9k41pBd57G4FntX7IwW2XUuKbyyEMHOQPknUqJvihueU7rGVg4ZRkmNcxCU93EQ5oMNa2bZAkeKY+iu68LO3Z34+EntuGeNRuxcfsObHpyLzoOdCtrsm+lSx+0PcPCUqLilAtFHaLC3nmKOGkjjiapDLwpDpYwDFUHKmOMLLbqHgfMrfTMgoAKcQ0EpARTErFe3H2SAShOuqEFQ6VmjLROQ7muGSMF7UGncl8bi7kywJpKGBMb63D8jFacv2ga/urY6VgycyImNjWoZGNWRDLeddu7HsUDO36Bx/esRM8wAWhSOQTMJM3ibMckBC8lIBiQ6IRZBwJ9jWu8dAc3F7M8+4KXcbPzEIpbfHpeD4je41oL2+VqzNQMJxRn97HsogmLYhxDwxtHk2ipUJC7QX/Pb9EuD56buNcB84eot8zWSLvXKh141jyqrmlQbOOpPWWBU+bI1/vqAcOsg/epc5Nx0p4K8Jzmsp2clmzAWTMiKeCJ/eW4ryYSAjgrIC1dAKmGtinRElurpDCULpzxTrPzbLVv8WeUC6U3XAcWLBhJWbRw/bmfFo4JhUAGB5CKwmBAdoL68BRDo8+7fI8FznyMTMfoJFFmRYPNElZzKVCndepgk6gkrHoV5Edvnk2mae5XugeOoy3pZ06KiPFRs8JMzT9bgpWXTPJwa5ruuJntt3cWtALPxTO7UlRW6WJCe/jchGtAa6y8wIKs2zHtjO6SfqcKpxFBtMyD1L+shzTdt1ZS83KeQ7a2+n1iRaVWyCrNtQz7sUUd3ESQp46ahwoWBTltRC8q0s6A+WW1Oss5zgKcFc0TOcaj5NygS9UlozdyNIH5lAp8C6Oz9N+C5dk5MFZbOUyKdZbngD6Xbdkv85sAzlY5IhaP20/QJ25a7vODdNl2e4iptIRm7oXhumsGYi0Blbi4vi1xRxw8P1Uu21795Sog7XBan7Nanv2VqDjdEdFhHLHOdn1rfFf1AVnsQ3vvSLbsGuf3EN5OZIRyhDQU2jCj5WTMn3Q65radgdaGKRXLbh6qLiiPw+EhdPYOYO2mrXhow3Y8tvFRPLB6B7Z1dGN4ZFTnXMlwKaWkEoAUV0Kxrg5jhTqM5EpAsYihXBHFfA4juTqgUEKZrLoEnnM5lI01WmGMMlFrgLhlmYBzeQS5kWHkyfNwdFD9XiiPYIy+G+nD2MiQpm1jo+o3xygMkWbgbEC3rX1otZ4E0J02t1AsoJwvYqy5HcMTpmK4sU0p1yk+mnG55S9GOKFM3FNb6nHxce24+Pg5OG/RNEyb0KQydMtraGQAa3atwD3bbsKO7nUYLusEYjLMOZoczAP/0sOZAYSaAUHiOeGJ5auaS4VMIMqopXATyHQ6gUzyKQmc9XscuwoVGVrAYiu1AUEJJsrPS7YX477MNJ3VW1szLAt3rs8sRATJ2mx2FRJgy0VtcTbg1oJlZSTxhVQpGIXnQx2GMlulnXWa58Ipk5JsJSrzR9aOhbRKayg36vhdVHSPQnCihYosb5c7XM6U/6wnxLFySyQFS9Ags8QsqEv3xFBQt8KSaSSTpcN2z5wdC2KMoiawbOufnfcH9Yu0kdbjQxyENNdZeVbi58bs94gXQAYaHU6DfUQpH0wWX7VaHDsurZRmGb35NmSHgbZz9+Fz6fuMBFTKddkIIlnHkDxvKUAocpgSNDDrFua9k7p5fFrlN6tXUwNnnRZRz3FKB4Xng2wnSnmDNhgwu7NvP7kAgUB5rJ6RvFNY9CqcWI+2SibGNJ7HJxVY+mxqJmaVB57mwJ0hjuTSQN3wDfNc6l5hnhfwqZB7KLf0ShvOIjND/7JqKQPLvqXTKS+rvL4M8gyfpLmTco1kAuyuJ8bEcgN1XT1nE4hFrM6m3ZjbtgbgWthQbVoGFp/ALMDZiAEp4LQKJbByjZ6feHf0TaH/gfpWMy/5IfWFsURh6skIHcjOD6tTOj9Dttsllv5GmjicwNlspyoD0UwlvhLV58D6so7Hkp6JyQeHJSp8iXuILrKVObPsk2GcR27JNAMURVsqNGBiwzxMa1qMhZOfialNi5WnluIqNdDoTC8UNw2PjqK3fxC79nXiiR07sWbzRty5ahs2bd2OHfu6MTw0bFyTyUVZh7kweFb9Ul47eRRKReQIYBbrMIqCymA9UmrEWLFeZbceytdhjMpH5YoKUI8av2CZxkCdPQt29ablOOHoFibeQG7TdI5GR5AjAF0eRnF4CIXBXuSGe1EgID06AIyOqnvt2ZMMKlB8Sp7Pmneqe41SA0YIQLe0Y6ShBSDwzHZiI0fTOdLVWHSW76ktJSyb344Xnjwb5x09DTMntqCh5CoKkWcbhYI98uRyrN7zG+zr3w4KTWQe5wPn65bEvXQYULAAZMCqmUKrUPUtbpXBc7q1xe0exW8MV5Riolk5K73GgHPI3Ni9Tu8p3VqNMqztmBSKdDZHjhEI4IeaghCSCFdxNptwvLNNV6olD062IoXT2FlVozFJeRwIlwDaOBQK4W2sTG4PvDO5j1aaic9NDVr7p8LqnB08p3EkXyCQyojQWpwJ8AhAGYJnPmAsLsl/KxJRjqkLhsB7wAMqRhhzfTWAyXxhAWkKgQ9pVOw8qDk/COAsx+q1L/eiUFiod5mHrPwSgg6+wcbJ+DQj9Z38gxjPeIXP6JxEcWmCckWViml7Ij733Kbfth2LtZKKAStGH9FKmyaYFEUtv+I1DD6pnr2sMZwuQ2jQZM+a6JL8TgODcDzpJ0W5ZBn0zVHF2gGDlIgkSLj2+Bw44Mzt6gXLwov8HcbPGSV0imWOdUOSF1WUtQ4CPNN4pdGhUqIwi+NSN53Ti9szK73r+JAaomfBNed6YZphDXhGOaEa82Pjq2bZpkdMjhqDpb1eC1LgjyYgbmpnCToyHt7PZ5FPkT+PgrcYCc+TQezNlWc//utT57LNSVHZ0JPY51Vo/9MxUZheifQQior8lybicABn3texzrD3lcrqPp6dWnGER36sMgPkddRQnIT2xoWY3XoqZrc+A5OaZqnyiSq/xbiRQ+UXj46W0dU/gF37O/HYlu24b/UTWLtpO9ZteRJdvX3oGxhW4JhydHDdYf15TJV5IsBIVthSUzNQqMdIqQFjpQb1XblQj3K+oOKBKdsH4yHynrKpv1iINaiZ6ZcCnKaaAu1GyjGjL5dSOcumUpZm8hQuj2rgTAB6eADFgS7khvq0tZqs17ppXxxIaOgdf1fK10IJY40TMNTcjtEJU1EuNZoQYykM+WeJ6kWTBfqMuRPx3BNn4a+OnYFZbU2qjrTqAiVaG+7BlgMrcf+OX2Bjx/2g6iq0/B9+7nIjfVMG3A/oOs4h1DN0SIN867JtRA7TL9b62oRcIhunFYSFzpWC59ndutL0O6AbWRqvo3I7uyxwjogaYUdhUhNbbAQ1yfKSK+YWiHvguVybpGRcvzJKBw3z0ftNAPY0bi7GxS5tUWuRfNlYAbkcBfNzf52kYFmIAL6eu2Wk07IZ+TPT8Szk3CZ7yXKqEvccbLxzEsXos5fseZoygs+vndHgUSXkhDHOgcDGNDZVXPKxgp0FK0MLY4U9R4EmTocsaIuzfs6BFbtetl/+IMKz6fZ4QAcCV+rxLGk48xInSLoj5XI3IZZW6xhI4+mhCLkpGSR2fuKxRH/5LByEYJIAtaEeyryUaRCffalUyTKP1cGzpCu8oRKzbQC7qE2ovF64tlBE0ak66oiRBddqf/FgzeiMC3cIjFLtrCbPAlsVNdAzSkgKxbHeE+xgzWpaEyqRoN1JBY8PmJ08TIIR1aS259sMUc2c+BzfGnJ+BYCOgGc+8yHQSt1y8gdj0c1q1Qgwt2bZFUBPRXokiIA6l+whJzYrK5/VMhjvAfNRkzydfFxf6l8KIdJ3eONPy7ItkT89z22lWPaYFnvnSRI3SdjGG++cMp++/ODOojwhasweDU7noMm1Mfssdezpbcn5sFYRcbunMPYwo5g88zFt3x4uy7PcBul001Fbx7+zzY/XZkbX18R+q/VVgS7zSBxzFo741NxTyNehuTgFU5sXY+GkczCr7SS01E1BKV+XqQrFeHo1Wi5jYHAIB3r78OCjG3H/41tw79pN2LR1Gzq7+zGsSkONGquySYBVMFbmUr0Cy2RFLhcbUJwwEUPFJgzlS8pFhYAymd9GZH1VAwjV2VBKIgN/PXFZe2cpSYFEBCbihvX5CcGSkV+Z54Et0yNDyA/1oa5/H3IDfSgM9SBHpbDYLc1TZJlOeIIryyA55XaenzAF/a0ztfWZ4p8NolV407jusJWe+Fghn8PkppKKgb781Dl41uLpKrkYxUDTNVIewd7ezXhox6+xcudt6BrswIdiwDk6cK+/7ItlSnQ41OxlNpXWYiZiqQzbvDRULCgeHAmyZHdtlXVYuN5JukV7weS2s9oRFnu4jqhm6fJK47Y+WtGxfsrwbxPUcC1BH3zLeG/9dhVLp15pIs7UoEVxTNdx67KtN7rj/gkgrZZEjsQoEmzBTafBccBEv9OGPfLk8K0p7oVRISWyaZ4KqzOvV3WtXxI46y4mOVsgr1rBjvci13JWyyK9LqRsIcMYxKsZELp+VyArcv7Ni6ynROR8ONDO+8rNigPMGoSo3ZaycDFe79El0/ms6542wuh7hOKBQQvnH1KvlW6+pgGlwDPx6XbthPVZ3Wb9udNWXW+Fg9HopwLnkJwYiU+fO1FOr4qQxduBn3NIJPYCHmeFRg3ZVkoHz7vFgRs/kZYAzWItVMQx52MI18/eFwPXwvJsAJmylJoYd34bMTcdz2w8ZSxIdpk0Qiqt/vaUO648m4vbrMzkJR3g9qvpVWw/UqzOsX6m5gwICRErmqt1QmyHkH/WVKIqPLimtrMSrkx2bYtfjXVfKoKFvlefW+YfIruoHoqwOpsGEy7bcj4lYooIEPacmL1nhxFh5UyPa/WsDdvkdpLdcS/1+pVgAJV7kGw33eqsm04/99YNm3mIYIOhp5WzPAeTZ/6MbUUvwVAF9nawP3l6mIqN6c76I6hCbMP2DpflWQyK5NwsFWUOdh6PPO/PQC5XQGvdDMxtW4b5E0/D9AnHYEL91Kd8mvZ192DDtp3400OP4b61T2Dlhq3Yvb8LZXJfpsRVhpjnC0WMDA+hWKpTSbtQ14BC0wTkmiZhuFivrMoj+SJGx3RF+RGh9DHY2BuLMrBwhnwV5ikIrCHiqnKJysSt3X00ajFGYANEnAo+TdaucQrHyigMD6LY34Vi714UBruRp8TD0k1caiNV3IzuOyUNs6WxyApf14LRybMw2DINY0UCz873V/MlnWWczxvP9ayJTbjkxBl4xbIFOGnmJNSXqHSpvgZGerFq561YseXHeMs5N7LIAZxoylFZEsOUnwmuEFwVYZJJk9SskkAlsi2a57neXCjuZZlWCQCStE3Xf0wDzny/I6N26bX1xfRfguvQXTA4YkL1LVs3cc5evLMj3W4MxuKpBFeSRqRanpUR4o0GQIehiZXkKOmuqVoysdKWk4h4UinoiJmRt6YmtcmaMOrpZnWWwDkUMmPzmmC34kzw/RbIBbA8PONWGE/b+BIpsRukRN5G4LQuruboKsFFxDtrwVQThgQYiAwyJlJIocMB9PTauFnOshRm7P1MI0QnVBdF363l0DTA4JO+jyUKU49H4tWj41RZw2sUqsRgq4JnHosVbh21yoKHJC2O3x8QaU+I9qBMErAo6dzQIRu0z/G9gbU5ssC2elCEb3r7TuxFqTyW5y+qkJLzbD7LEXn03TBD/Z2Z4yBnRtjNtP0gpsJjBxXprlWcJVuVK0SfMwFnNQxWeGXfn7W4bFcFjzSnfJORrVSPrEs2c1bdT+/Mqb1lqK19VssHmvf6q5Fw2VbJ10x9Z/NOS/cqdFw1L6dLfvYI8jizbBvipJLcmQ3od8cMUAcN+IZy/kk9V3X2I3fU5rLt4paDwxuGGAXbSxcTCCbO/Jl2Bg6X1Zl6Vj0NEu9LpgZRzlOdZY0HPHtrXOEVYi+qNE2Kf2c/59U7f+SOyjOQQ32hRWXHnjHhJMyfeDqOajkGTaL04aGeQQKjnb392LJzD+5fuxEPbdiMR9ZtVmWjDnR1o1AoqkRb2hpaQJ4sy7kCSs0tGKVaxvVNyNc3YbjYqN2vyXMqCEkgUEweeHyFwNnGKitlqDtJ1sJsaK1qg0pWiUmIAedDPUfMSAgwFwf7UOjbh2LffuSH+1WstK0NbWRfYzIXFhbNnFQVjromjLS0Y6B1Osr1LdrF3TARXz72FVYNxTxOmzsJVy6dg0tOnIM5k5rtMIdHB7C1czWOnnK67QFO+MASNU8W6EVmJQE28kazb2mT1gJYVy7RIAsQMdqSFP/cy7VwmiQqHqMWEpVuX/9XZeo0Tbl/jZXY410sPgfcVa9kkvOISHW2gyiLsxdHyNxG1J01wpx+NXeaTUEBPzU/SxnDsQR6Js5C3EyZmaAG1ASbWaZ/VIwzxRw47wEPrJi+sWU9TOCcEFAqnKCDBc8xq4lb40pHN00TltxLcnvZfSXBm7X+xEGZFRIjMod0187EwoOD4lU8C0UaM0RbwsXbr7ohSSQqMedwVmQ3VLPWvXn85DJNNLDzLwhBCDA0cQqOIwvnAX0IxD5DDWIEzbi0jhM8J4AzvUL65iboku6D0TNWmUh/sMl3xaimoxC+Ykwr93he3PuTbfhT6Vpxz7L+NhmqEJP9HJ0WlClIGFYNOLtShsGcmBnkkx4qACtNcOpeNDxL8TqRPTqLXMteVuF7Za+fLonCqI8iR1/8BDB4NuBXckM1fwZI2r0h9b/StZmfZwVfWAdchYE5hmxFNub9wo1YvTJl8aJ8SW56lgXMd2l7oBqFY4WC4ODiET6DRqHAvIPvsPH3ld+eHKZuLy1RWFrIW6SqnjUcxMapjThh3ypbvA8ncBZbscIyhdRqHCs9HuDMPKrK65RIxnvbU/pV23lHfj/YGSjk6jCt5QQsnHg2ZrUuwcSGGSp+OZ8rPmXKi537OnHPmsexYs0GPPL4VmzetQ/7OrtBrtrqfyMjKBZLCsyW6uox1tCKXHMbRkuNQF0jRoo6Rpm4uKpKwZMgRFzargTOtSFF3yCTfCnazdZi3tumLbYeMxBV7VhJxbxPETv38toinMexaoQjR4dRGOpFsXcfGrp3AyMDQoDiNjmeSLghKgwKFEnRUN+G/slzUG6aaEZkDK4x44ph8qViHtMn1ONZx87A35+9GGfMnWS9EynMq5AvavZH/1liLM6KMAn3OSXUiAQdGpaaklBBTDTPLQkQPLGhsM5CRHWdqz/ZIYB2ubK1gMO1Ph1YTgpZmtGZ7w1nKni1nGMLHBNQ3X38K1vClPunBaTmjSxgyJhYp8IBVNw1Adm8/rfs/iWA69FhtXfTajsbYZaAsYnpVdp9UctUdy09+3ZM6EsooI3ElUmYPChtajzWWQt9WZhhDDz7z0krjVQMWQWSWWC2LLPnCAtwNkNwhZhCPmRxQSshc1nKyGdHETbjViMBlFQeaZdXITCkLA6Xu5EgI8tMsvJEvX8cdFA+Yo6DFgTtf3yaKIVgRe/57HBtaZOwQu0FM9YQOOkjLilFsuNpirmsQ0wAWgsShG5Mca14Nu4sZ0iNImKp030M6ZOwoTMNMIGodO5JJ23t7FKpxu7XJtGgLrvktADqLUw37DYz5aLM38yPKW5IuXuJjVIukyZYn8fR0RwKBR3uYi3X5lUFXVHCXo6+hkEwbJSlmvTseiWUlBkXkPkBv1MqbLj71daI97A6jxGTsgnKUT3KDJzVntG9yhpSwHtRyvzVEoWZrZluA2WX7UR5KtrPmhFw+BHLCbwtbSJOm2Fb71d9tn3anCfeJy7VKiXJFEiRaC+Hwyd3vVBFSwIlP5tXWtqecY8kbqtY29kIFiokS0tB9D87OkvYqlPRpIyUBLDSihIbjgPCPN9au5G2p+PAWQvNlc7B4QTPWa3ORlIafyrY8YBnXv7oYpjzbybyiJV5vAdwfM81Fifj3HlvxOwJJ6KpNAmlQr3CDQcv0cT7091/AN+57U786HersWXHHvQODmFkZBgjFLdMib5MiSc6OxOnHgVMaEdfaQJG65pU+acyCqprEiynnTP6nhN3Mc0RGFrTIaMIVknGTJctmGYnM5MATFEugxUULTYGUXd/TLYe37pUfEolFCujMNiDxv1bUejdq2+Xwq9mvCYuWiYOhUocNlrXjMH2BcoCHfPuoDhysvJLWZB4LiUKW9jegrdffByuPHUeiqZ0Vc4cXDWHZHFm4GCFZKNUlgugtBiyhIjNui0YAU2yNFOKnyTDkzSGNM66Oljycv3KLrVzHWd23YvFO7MpihlUHuT+oBPHcPwy90b+7Y9Bi0UOlAuhYIyy3Y0gR/EHOZMYxZbHYnFK2FPYBCB5qrUOG6FDCBxcDMuKmkr4IAZnYrBNOQOaVgWYhXKGOlzN5dqy2lD4MH9Xe97O3VMAnhkUVT+qyQPOVlj5rATKnuBpxsp7UAI9teaBBMfnVwlLhuh588SW27Dj4cEwv1sCZwRoNRoDSqz7ol0fAkZKrRWU39GNV3IJi4lx0WWvMVFYQhkhM/QK66udV7FcMn0CA09FIdQ9GklbviekOnui9GSBCFslRd1TAp65nxZ9ccIkXgsdvpMGbNx2cJHRev3kfpaQzNvNWrWUI9cvP3Gi9UAwcEd5zIj9w7HUafuBM/hbGqMS0zkgLIVrzrwdfsdj9pRQMXSiDpgeL72P3sO0jgV8Vx3ANTDe9bRLZRiT4nvWOsS8WiuOSQFRyJcwWh72eq73sc+nwnOk3TMrUC5/wgw/intexVqRNeptd1LexzyYlU6OZrtkadq9WtR2lhpAqyzQ+TJYwWVOqJUVFA9iNQ+50qkXJZOFxSzPUhnBFtS45bUG8Gw6mMLaqrIVq6TwfcfEc/psSvrNc61ukolWKm0F9Zs+A9YYERP1UzzzuGnf8qx7FTs7/v3BpnmagGcGBpUXiWeb1sD5BVZd2PCGQ5QojATxrAqwmvt45IHoDNA+Kebq0Vw3Bce3Px9nzL5S1WQuqJJFh/ZSwLU8hv6hIezuOIA/rHoUn/je77B77z4Ui9r1mrJGE3Auj5ZR39iEcqEOTROnoG/ibAznChiJSClejeZoMi89DrqPxmuwsZL3WT402b4ULabs3URP1f1UNiqnwbkyPhbyNhkZfUm/k4uzcttma3XCA/fQzmPF1splNB3YitL+rciTWzsLELK+pdLG67lmN8m6+kaMFhswMG0xBhtaFUh2ioCY55wfOjGxsYQ3XbAQLz9zEWaozNvC4iyBsyKqhvcLPaUdU0IYZmsQP2gmVwdhGysAA5DAECNJs0yeIyfQghbr6uV+9RLuCOsxi1gOi4p6zkYXrIUco1nxVkyiGGe18vokE/2oH4yrti0NJe9WKXWcVVm5PNDhHTUWN08n7fujinlTvRJyc5rwpRQiJGSasbHwrIVu5xquWEvAG+V6e8IUexeILwP5sOKeP7g4Hi4x479i/FZnLYTKubRbN4zXC4QUnh9pgWVawmCZe8lzy8RMfR+sZ2LS5OGy9xuwJayn3DYr3pwCLk0id9a4NE132pOh0iC2b2ohn6nCakQvFipnbJJI0shSKQZhylH9FB0Jx8OnOjbOg0nMwkK0fbWU7ALJ2Yis9ox7YS2OwppPBjQKWiNLLUkqGAspCZU68jyHe9WzXMv41Mhi2SGN6URhSlkU0KVwX+rfKZ7I3cv3eKEgQWwyPaWf1b2PVRiQymd59rJYdGJ7Qo3PetXoZGWJvRRiCtOQVlAmd1iwDTTHSDtwITEyZCPLeCKPegkPw3PK8CIEztaRgemV0NF4Z8xqHN3CMZ9SPxnQrb5j8GwVqdmybEvewUrNSrgzQZ/CPWw3id71sbWpSs9krLC5ORnvzOfXC8zSd1dy2fYYk1Rs6Udln2U/00IF1OlJ2CSqWJ4Tsc76DPKaxubncFmdswFnx2zd+lY6cCkrfpDAmcCy3o/jeHfVTXjkhtgMkNt1Kd+IyU0LMK9tGRZOOhNHtSx+StaAAGj/0DB27+/Emi27cOcj63HHfQ9jzdb9KBZyKI+OgBJ8jZZHkS+WkG9owVjDBOQbW1BunoThfEmZCw13S8BSCZyrWZsVZgwt1IaBahYqAbATMWzGfVbOGQIv3bFdNm2nwPtf2X1jZdT1dKDU+aQuZUWxz9aCJHqkJlQkEKMY8sY2DLUvxEjjRGOxiEuEVOM6vIr5HM45uh0vXjoXrz37GHWY1X8kcLZH3FiXPMGftcaK9udRJkuq4o5JVOdV0xOEQ5KQLOTEDi8S05gKthND51Yco1TPCi2q7ou7zzUR+46ZGP/GEF0KeP7otNu0zKom2rCZuiNmTNMthXutG7jfVNhvJzQ7DUiMdofxyzzm6LoEXx5O4JwAJ1aAyLKDpKhXcYQVLUH2tAjtggQnfFb5OyuMii6ykJ8m/MS2n90y6dtQ9NvcJNCMnjuXYVu9OyK1p83pONE2AAAgAElEQVRk7PtKLqBZCGrYptybPG8M7uS9biX1OL12rBDvn9ywP7Hx8Bxl6XuUWYe0lqW7yMv4K0nXmBIkAbD/Nv8cVNgQZmYkLdd7T2fV1tm1RYJC2ZR5KDpPkcGHdCWhjBNu6nofhgo7veLEnNmi7bwptPeMIoFVwiFk17ytUIPQatcmZd2sEsnEJiZivSpY/sLVqmh5DvqcSi9SNqyVGczvleZO7kfbXLAfPKVUQE4dKPBPp2zLV+LoN7ISxA5VYUQZjS+srIJecYmsmBtJ6vrFiIjY51m4SGKqOWwk1epsxikiBu06yoPJDVsNUDjByUWO7ocKe097aMQOr38WZResvspTLThlSHTrqXj02IvGS1njz40HPAfcIluHpPtZtic0L6Ys2UcAc8YZO3S3NZfaMblxoYpfXjDpLExpnIu6YuOhe4FpifZ4Z18/Nu/chfvXbcFdK9dj9ebdeHJPB/r7B3SSqoJO4FXXPAEjBJbrW1Am4Fxq0DWVLUD1u8enR/NDd5bY1To8x56bto1b1m0qw6UuLqU/8+8qjplCYbQBSb2LA0tkfWemXU8Hi7Ogk4XBXpS6d6OuZ7eqA614kBQczdnjmG/FVSiOvJFinudjlGKeTagRhxxpnlQ5Ud/01npsuu5vFfVW/+Gs2tJ6Rt8zv+I7lXuhtewI7ipArbUy21Lb5iWGQ4ZMSv7t0nQliW8lYYjaIB9/mWmb22Vtju+2zavgNK9J5llJMPU3uxWCrUlRkmlO4W3cZVUgP9W2dAm6bDkp1ZApT6V2Pks++rNVVKvfTJr1MPW2tJKaDcVx0W7F45Edcs48kG52igWDwlqdVeiotinTqZuehJjwl83qLCdSvoUFuKyWfBf/H5bRYdCsPF9dmIV2mRagSlrHKsb5y6MlLKlyR+qzqb9JWJxVTLQ2M0RLuqWAibS19M9S7SAmYd1nBiT2ahq+iSYKM54T3tbn+RCDCPttCV642axlLOtuTu7WhDLB5IaIvMrF9zKTqhiF4lZdKynT4g3l7jB7W7xcs08NTjijtt63uj1vjWyVAK8Bz3op75eWZLYMxyzBTHX4WS0YEPPWMdXavVtPnN+m7kctChu5n/TWqL627ObPZFgCPkV/hEeKrAntURU1yXFuEpJ0bjNK+4I2KtKLSAP8eBbFg94X4groj558cWg5x4BSgsjN62i1J+AFtZ31vvNj5FXr1RKF8QQyIwqmWf6ZWAKPubklUgq6dOaT/otpz85ztB3nsi1Zue0nz3O4Xaps1cR6mV5WtDortMkvNKOWtITDaMy7HdiWnWEtVvpxOpyW5zTO7hbNLbo2sqRNeIUN4IhVxV2i5RPOR1Gd1oxnyx15Jj4DdflmTG0+FsdOeS5mth6DtobpqCs0PiVW5v7BQdy/biv+tGod7l61Ho9v34WungEFkstUl7hQQIGSejW0YqxlorIuj+YpwVdRhY0xINZej+Ri7faKBq/6b/WbzS0RccUywJju5fjmUQGbLAlXbtz6vbz9GSjrnEz0fFnnJRHlp/RvGlDbI/C/6artLb1OHlbq7kBjx0bkqHQVX5rZ6794zMa4S27aaJ2G3olzUW5sNftDn1mWRfgchzuNZaSBz1zl3sBZtWO8UyU0McK7dCeX/eT6WL5yUpCpSMkOXljJtLLEOqcNzAJ2zl5thscCIxNZ3qZaKDL6GGVdl/HKPPk+gE9zDdd3mw3Py+aVqGIua8BzmdLN06nQ4Flr30WQs3SrFh1nhjlWJuDtW2OSJEW4No5RzKM7OBbfBw9J2YKtP1JVHZM9VZ8y8onxZ9l+KhKFiQPGgkfKODjzL58YdhmOsmGOY2YwItqUYCJN+ImxBqdQk290QqoUjomAK7BpNIlW4WQ+KJeeFD/RSsso9wbLylnXPTqmGLHhYyJ+C/eX0pAy0A31a0ZwkV+zljUBpMK9bxZERgXXIqgkFDspwDm564wVJ/IyF5/nDzQJIC2bjJxovxWmUjpvg3C/TEyarEMfcTc1bwprO1MsMoNx5l3cKcURRDZPzdx0310wjQgrMJPF/C8xx2K0IVC3+94yKhZI0pOI2eSRMZpGPCJ1Q/jzr96dAp69aWbPmbSDdxDgmeeKvU0rzR0NS46NhQTrTGbWgb9XZ4r6bBOHOv/+8Dduww7RAjT9jdwr6m+T1Vkq0TlBok2YaOLPY37LkkJ60yfn2OE/m0S6EnhOkJkKhIGXXuFUw2i59jk/JiJM0g9WFeKTxj9qctlmemv+Dc+Qb6kWHKCK98fhBM9JE0s4cWafeUb3jAKLbCpmfba83tBK44lSC984cu94Z4DknAImNc7H4skX4rj2i9FaP4WyHh9ywEyxwX2DQ9iw/Un8asVK/PzO1djZcQCDQ2WV9JJ+JwtJsbEFmDARheaJGG5oxWiOsmHrS7ldG+CsyamW31lMcN5LDlxLK6oGuyK0xPzNZ43fo+mO8wDmzxo4GzDsa8mtZdvmmRK5aJ42btqxbTI2hrrefajv2IT8YLcu9RvyXTnWHCUqb8ZA42QMTJ6PsbomC5q15ZmNQnH6QN/2x4CzZP+WAXEyMC4LEVhHCrkCRseocHeYZtuRNJVp25aq0jPgMbgMZ8cy7QouSVoQM41ZITwQaszPvAm19ttoC0Wx73iXHPMIQbR+sf9ybw3VizhJkwE2pmuiRLd5rVHRc9c54zbvC3cGVDZuZb2OXHrOWAThHgtAbd8vAxvF+gjvcvo2zbX7fzdRWFaok2SxsVhnPjxR9sugzaw0Z8llMOcOnn5aKZqEPiQEznwOqm5/u5fNE2phdYxgaM2lL6OigrjXZrxNEe6jeync3SJ+sWr/U25IkKcUyysDdcsPAlJj24kAFg2cjQhrxitpj+3aobY6MzlIkdHCr7MqIdRztbgthwo9Sx7JZbusgYrXGXfoZZ8k05Y14llP7d1rlIHqXARRPHK+LYoWHbAJyywP1J2zXjMVrfP+RrNzxXOmKkIkgXPI9/Q5Ft9aOmloYxW5285FhfPF1OipdNmuJVGYBxx9linjm/RKScGK95M5pOpRZb1wmNDSVJ5HkWk7mfTOtzwnylNJQwJvymA9PNlC/ubYt+o17w9WW6fRsZCz2/Z5fQMizCRfTZWhSSxCe12W/RmH2Vs1HXTa9wDwf/StyE6zF0u2ZmmtWW/vTU+jRGG2exWZEFv+DyJRmADOrBhjvnQkhnm8EsB4nsuBLMyt9TMxs/VEHNf+XLQ3z0V9gUBQFcJc4+sGh4ext6sHqzc9iTtWrsOK1U9gw/bdGBwc1BJFoYRcsR65hiagsRXlpjaU65tMTn39Mm3JNe7QotQT80YX5Omwg7I2S6IjrMs8BAa0ugyVZeo2Fxh/qfmvAW9s5TZhMUzItU2aLeC6LZdAyy9PVeMUHpbbS737Ub9/C4p9B4wxUhJ3X+5XZ7auEUNtszA0eQ5QrLOTRwalEKdaPmHuigLncJRS8JCQUGsxNCjQZU70r07TLurFGKuGfV4Ir0z0svAMyaMc0E2JCjTcSWqtY0dKM0ADJJVFQZavkexXTn4oVbhZc+8wn6zVmZ8xubDVxLGrti5F5cWEs26JG/ReqZPySC+EtN0ZhZTsNue6mOC+FcmPZPbcRi3C7LizbKdbnbUAkYVoJsFz3Gk9xYrO+yqQCsN6y/owiDY8LY2/X7L0mtvTTzrXErs9RKkzDc79VjUxkM9W1qyFxIL/9tRCwrJ+MNRRbu1Q98b0ge6RyhnFKCSwMeuv4nZUOTz/krMR2b7eghxM9lNNl8S7K4BnFnrdnJrY46qTaZwOsxBNyxKSu8z2M7Y3xaJEZRFZ0i4ob6dcvzTrdTkZfH2iy4thY4ME5WT/e/OMt5e1BGIVnVWnShh+ef97pSwq7BMLcEzXNLjSE0P7r1Aw7m9i71l1sJju8CzK/cfnKlOiMDWlRvGaZeCB0ZuFq0qZ3LnZKE0yG5aVdeoe4UGoyYvwZw9BXXg2jK5XZW6NZNiOxTt7oJBlQXpvhbOgui35KA+S95cBt3we06ZWyrESGOv4ukA4E2PXebZMIj3TuAee9fD11snMDJgTpIRcVdhQtdZ2VsucSBaWLI0VzpuKyTwMV4AvUt4o6IvwBMjcPbO+ytn7iDt25mk71DeSl1R74yLMnXgG5radhqNajkZjqe2QA2ZyXd69vwt3rd6AO9c8gXvWbMSuji4c6O5FkVyxi3mV5AtNrarucrm+GWOFEsoRDZStr2xBs9P8qZA/VaPBFyiVddmmyNazGMsdwG2zQSZeusoAa0Oade6rHApU61jRXqo8Yvo0BoyUyW0bGC2PYaSsy1zpdx+e8zyuPTNWRrG/G/X7NqPU2yGa4NhJ4W1LZ7hQVOB5YNJcjBB4lor7CoZZIvX9n05x1WZ51MqmbB02dTetpsTQokTyMMM8HbAzRXKM5kW6EkmewUJE2sSFyl0l4EYYjXb35kXW/3qxawlhSUMuesa5sAYxylY4cpbdHEiHTJmxWVBPbizF/CXTZrdEGy/GIEg52IrNKTPqBNy2TPF/5jCoWGn93piXgnM9NAIfzUTejM0ALK2N0u1YoS7i8WCnLcbcK7ox+hM+/lhnNcrUJEHZ4p3HB5yFl4t7vyytJIRC3vdaieTCLDysJwXravJSgPT0ntL1azUjF4kFjStQDDhr+c3tR9aspWlpU5bZD12swfLJuyCUMz1BXLxUngb1rNhjgaeR6pMtQ8WCTYTUs2wa4DhvgyqdVq0SrGghAZ6ruGzH5iML80i8xzLf5NNauNdUzknomuboRGFW06gfZn9bWl8zWZ5hWtAHxawVE9AiQKVL8xatNLSx1vyANs3ZVbPqD7MnPCWo8oLKhjL4NrX3WQBJeZZDMuQYfPrt9DXatSt9vOpdKUxYHml6FwkxqZfsqyFENehMLP/hM6NmuRrQDDsj5Dr7rACu3vYRkyiHxTSUn6d95cpb6hd4yhyTgNRuD6WpF0pBCZyrgM6wJKBmmG6Q6nhkiHWWdENykhA8y+4wcFZyiBJZnFOmkWF1RzjxZ7ZtbTuftpRpLtuWdka0i2lHSsvNYccqg2cr6D/F8rYv6VWkPsxGFJ3J1i0dQsIcgXn6wfCHLLT9yD3JGWguTcX/Z+894OSsqvfxZ8rO9mSzu+kkIQ2SEFKAAKEXQZpSpQgoioqAKKIIqBB6giIgVRRUQEGpgkJCTQ8kpIf0Rtom2WyS3WwvM/P/nHvuue99y5RNFn76/efVsLsz73vfW885z6lDy8/AgC5jUV7UFznhgi+ktFR1QyM++GQRPlq0BvNWbkBVTR3a2toUgIzHk8gp6YZwcRflik3WykSYEn0FH1oTz6zxBZ8jJzumnEUtwWuBkYGr2M7Ye8dR0ipSYblp27KpcHeiM1Q0qVNeDgrzouicl4OcCIVrMliOhEPIoUI/4TByNPNh3sjxzuR5rsZLfyeSaGhpw876FuyobUJNUwvie5Nt/ove1MkkKGlY0baVCDXv0XJMADBSE0Y4KIJIfjEaygchXlxmdJ+ZKqwExjgHKE+NKGPXVZW050YoUTG32i3BAGdxj3RcVpXoFhBjKXxZmIDtBi3zHSRgGmEoi0WxHJVZy2IYM8NsVcc5FHcnRMuiXdM/S+2tdEiWFVCBYrEwK7k0BwjbNUD56KjjR6WqVPyzLeNGgVCbxel1RLQlwNJ+IGFSASrreXbFdDLWsuuqxOSIVKzFaX3+VR24RBhhk7CHwZrj8qpFXC1v26AmmynbV/AcZDVhYSUbqSM1eLbXTM2nLp9jEyeTtMhO/JVC0SBu2rYSyhWooicrpRzrlbBtg471u51IyRmDJI9jYGMDCCKGDLxSZxF0Cb26n/Y5NUIkEeBsFj3FPa4Vc50Zd+ADvU8Ahq/El0YpDA1TWyTlXQ48C3J19Fvs2zs8F6i1mKC3HZMNUp919t5h2uGmgXaPLTLgU1wEjdDZ76LkI4+VRJJUjKxtdiUnZCmeJ0aXtZO9Y4RUzfHpRzQUQ5TKaiSTaEu2IJG06JS1b+RosmLJiQk0q6wad8Zpv5PPtZ4RTc9ozweddrciyVFcMWALdsVyaLiLxDpH1UZCemoy4XbVN/Wcv5feY501cGapSXWyvYoD69G0Sdbc1tRg7ZOAX8lw7QLOmv/b5mgDLK39quaABDSTX4TOrZs20760abri2hZ4FkOIaiuTMsA+GvZBtNBwNnRMWJ4+JZpPh7TyyWnY6MYV5uSX0w9StwtJMO9T217LCNmwMKv/9tZ00Zc0lhPVd5fOh2WElHtaKSm8HcvC6ixWlvYS0HbeL/OZ/jG9BrwSGYFzSIdC8bqlz7bbzu7uvz3rGQghFinAAcVjcFivS9Ct6EDkfgFJvwiIUgzzwtUr8ddJszF31TbsrK4zoYl0fnMKihHv3BOJgk5oC5H87pQ0DbIGM71la60dn2zKP1lGDknupaaFEnVpBOxr15BHBtNUJonObG5OBEWxMMqKctGlIIaccET1nb7Pj0VVaSza/TmRiHEKEnpENCgSCpnSnlxzXAJPk8jRwnZbPInmOLuQ72lqxarKWmzYVYfaplYFrNvou6zX9Qu6kcBzSwMKK5Yg3NqkiZwlOymrCIc50kCoVFiiqCsaegwBcnKzOudpk4MJ0xfrmUxIUIZbW0tvhHaTTckhtqJpNZ8IM3GUK5qkuSfVThhmhCnbIGskFOc5BySLIwS/nRmVYxkxj1or7lgYeMK5v2H0K+2LAeWDfG4h8UQbVu9YhYrqLaYDbksvJ0ARobAwtwiH9h6JgpwC/ZEDqnc37MKK7Z+hubVFWzNYjOnd5QAM6nqwKgEm0iJpfdbtXIWK3ZuNq4UBR7onrOAKI6xioJlZHNJzOLoX93CSZut91dTagrkbZzmCr/48JxrD4K5DUF7UzdSJk0PX0taMpVuXoLapGsX5nTG850jEIhIzkIGNtZMZtcRbsKZyBarqK9V8Du81CqUF5V5ZIZP91poZd/9a4y34rGIB6lvqrHUEenbug/5lg5V2zr7U9HgdA6zYW2qvsbUB1Y07saNuG5raGpkuBoDsQOFHLaaT6pTfJ8mceFfS3z2Ke+HA8iGIyN6wJDveD9yO4wFiwRO97wWoBa1YS7wZK7YvQn1LLQpjxRjSndY4l8+qJUtlAhLStg0a6JmGlnqs27kcdU01fIse9qCuw1Be2NOhCUL/PPKbmc8QEI/H0dhaj9rm3dhZvx0NrbXmvFo6HqW8856VvGg+BnY9FIU5xc7YshBim9ua0KTWeQd2NVSiLcEKMRd4pg9EULXaLMnvioFlh7j3lgaG22s3YEv1OlAmyN6dB6BrYW+4SieIMs7xE0lz4CSvgcPsbbJZ3ViJdVWfuebfAF1pVe29MErze6JHpwNRnFuCaCQH3YoOQFFuicoCWlW/FXuad6GlrQm7GrZiS81atR7Wsro87NnqrF+gs7iRkrFX5wHoVtSHEzaqcBdpwRqifk4eTyTjaGipU2u+q6ECja3OOTbrYW1C3jf8dH5OIQ4sPVTFyUm2ehZwkqhr3o2N1cvRmmxhV2lXPXVnN9PccM1n5i/U925F/dCtqK9aQ/siQalizyrsbqhwbQtFB9LtuVAIRbES9C05RCkrXN4iySR2NlSodoMuIl+2ocC3Pz1Tm7IbMu9CDk3mV2f7SJ4F9mZw6I05gzYRsAiJN1GYSGKK7+nLC54NCpUtkqLjPu9l+z7po70d05wm71esGM3WZZs5Mb3e5aHt0li04+WWft37VLp4Z729LekrPXjeG6uz6o9OUtm+Ee3d3en9XRwa4t5+wlic/UtLma1iau96uv+pdDNA3pyxSCFK8vpgeLevYVDZMSiMde7QSSM60trahpqGBqxYtwkTF6zBv6ctRHVDM5JxqrscQSQ3D/FILsKlvdBW0BlJVTLFUegbi7KV9MtL5/kMeLNTOwpQT8ovlWiMZE0BzeQNFgmTEQvIiYZREMtR1uLCWBRdCnPQKTeKWIT4C99n5BoFhllRTABaLrY8k6u2k1mJvpZ/dKeqP67PgPxkkM7/ohrPkNv3rsY4Vm6rxvaaJmzZ04iahmY0tMaVy7fLM7BDVy9dY0nE6qqQX7VelaqS8Cbh50rDKrJGOIzcwk6oL+6Fli69AcWn3UlRjXii1zhjjLMtWFnyu5FzpCSPGYJL1e+2/pnsrcaq6tbGe3mdEiAse4IdQ21b/4Tn+txNbbWwaStYH+KAXIuwam5v9+uyMVfiqqO/h2g4aqnhQ0rw/8OMx/H2krecqVDvJJdx7ZIomnIAB5YNxLiz78MBJQe4LCy0wRduno8HP7wfVXXbtesWu0h9fcT5+P5x17tAKSVkm7dhDh788F7UNu5hGUPzgCDhi78K4dbT78CJg0/z7TwCpD986Uo0qbpo/DW12aWgFD887kYcM+BEnXncSfpSVVeJ33xwJ5ZtXYKhPQ/Fr756L0ryS7M/IlkAE2msprEaT834HT5ZP0317I4zfoPD+h6d/bsy3FnTuBt3vfNTbNy93nXnWYdcgCuPvBY5WSoE5OG2eCua2xpR21wDmqdttVuwdNsCLNj0CZraGnwAmvd8wOXm6+oGq0wzThl8Nr515I8Ri+ZlPRfSZDbTv7txJx6e/Et8vmsVDiwdjJ+efD+65LsVFlm/OODGrbUb8dfZv8Xqys9sgyO+N/Y2HNP/9HY1TeCJFBT1LXuwu2EHtu7ZgMVbZ2PZtrkOoPUo6uQF3Yt64/tj70DfLoOdd2YxQa1tzWiON2FP024FHCtq1uHTTZNRUbPebdkLsDyP7HUsrjryl761I2Xc5NWv4q2lz4IA/TmHfBfH9j9bgaUv4lpcMQPPzh5nu7gwHpGEkAAGlh2KMX1PRf+yQxRYLogVcwZTz64lV6/WeDNqmqqwuXoNVu1YgI8/fweNrbWGpghv4ekVJMYSCWVKPXvo1Thx0IWa1mY3Ylp7Om8E1Hc3bkNV/RasqJyD5dtnm7WnlpQMIfRNg+cexQfiW4ePQ3kh0WT7SmJN1UK8vPi32NNU5Vji9VqmjhcOoSDWCV8/5Ec4pPvxakzuVhOYteENfLj6ebTEG42mnoWWNOMNhdC/dCQuGfErnyBJ8z5v89v4z/LHAxuweYJx204RapGSFknL+gbDJ8j7UH9nQKRR/NlhT3yT8uaRKTEKJSnl4+HTKUpUuVyR7Uc882f/6eKL9hcaONtbOYujn9XGlLk03ho63jkQJ9uEuZ0dCFyzdFZn62zbA0mbKMzMs3/y0lurvxxbVGbgLPTGDrDj/an+tVOZn9UG2H9Tu2aAEn+VFwzCwNLjcGDJGJQV9vXRz3Y1GHBziwLMtViwYiM+WrQK0xasxpaddQpQJcj3NL8Q4fxCJIrKVfxyIsyp/SQTNvuFaXBrxy5b7yJ5nhODsdHC8TKhz60bXaCbFY3EA2LRMHKjYeSEQyjOiyE/h/6OID8nooCwWIUJAIsSVACyAsYEorWsw6BY32dZqvkz5uCS6NYAaOtz6i21HdWgW56jzwmck8cUxURXN7ahqq4Ry7ftwdaaBuXa3dgaR/xLRtChRBy5NdtUzHMo3uxYqwL4hMqxUViKxq6DkSwIjpc3BuFUWbVTbUibKZrMyuKqKlYr2iLaOuBYgaT8iGQy5e3HCyqJslK43KXojG11dgShAC6jwbNxebQtcTaT1z1yIo+0tlHGoonqt4/+Hn5w3LU+Ya6+pR6PTnkI/1r4qumx7RZul8Oivg8sH4zx5/0Ofbr0cwtTySTmbZyDeyeNw47arfydHuyFIy/Fj076KWJRtvTJ1dLWgn/Mew5/mvGkFTllZc22z6dyUwTGnX0/vjLkTN/sVtZtx7efuwANGjirNUqGUFpUip+cdAuOH3SqAc7y8I7a7bhn4q1YsnWhsgDfffaD6FJQtq90LfB5AraPTLkfM9Z+pL6/72uP4sh+x3bYu6obd+G2N3+Iz3etdbV57ohL8d2xP8nakp6qQwwoWrBp93q8teRFTFvznrLuK6uDYIcg8GwfPmlc3LQBnD7kPHxv7M3IbQdwbs+k7W6owoT3b8LancsxoGwIbj3tIZQWdG1PE2nvrdizAX+YcQ9WVi5yWSOvP/4uHD/wrH16D805galVOxbhpfmPKyBn69TodxFgexT3wY+Ovw8Hlg7Z63fSWU8k4tjTvBtT17yF91a+hMY2Bowuy5g628BhB5yIH4y9C7nRfNc72xJteH/FS3h9yZPIixbivBHX4MSB531hwHnBlil4csat3E3F8J0udyvqjfMPvQYjeh2DvByyyLpBYLrJovkgJUBl7Sb8e9mzWLBlMuIJygvB4/cBZ8XAIzhv+HU4dfCl7QLO3n6o85ZoxrqqRfjXZ09ic80qx01NSxQC8np2GojvHTUe3QopUYhz0VysrpqLv8+/F7sbydPFUU5KHWe2TPGEcQk/5mu9Ox+Eq498ACX53QOnaHPNSry8eAK21Kx0AWcW4FPP6qDyI3DF6LtRGCtx3USKgzmb3sQbn/0u8OH2Ame9RO62nKFqpKE930gWsPaMDICHwV94oJZWYGhO6QHP3nhnUc7Yce6qTVfGQJES/cOXd6cEzrqbsi9t75R2EYMMVmclPOv61bYrtwG93nVvJ3gOdDVPA57F1d01RuFF+qetZFHTZNCphzF5nvOeoy/Dj1PASfo1E6qj5U+V2yYbJ/127YT9N7dzBkKhKDrHemBAl+MxpOtXUF7Yr8P5HdHz6rp6zF+9AZMXLsOUuauwtboRrW3kthtCIq8Q4aISoKgMiZxcJKmclLEwMwi245nF4iz0zcZljpu24+3JlmfH8KS5hrL+kjt1LBJCQU4EudEoCmIR9Y9ISlS7T3NeJwaqFItL4VYRFQLKAJYu+km/EchV/dJET5yA6T0K+Mq9lvWZnqDb6VHqE11CYukvslYr8KzHQO9iPBhCrn6Y3pdMJLCjIY7VlTVYsbUGm6rrlUv3l3ol4ijYvQk5uzaCwvNScjYAACAASURBVC6soHGvlhehSA5aS3qjrefBKZmvkPaMdZy9gzRMRWtEWOiwjK+WlVjcqcTs7aT41sDZCC7ump22UGszW299Z5dxWwQw6aB0XAeBO44V3KIT3eJ03isPSL85rpef+vbRV2cBnN3MxHbrk7EN6joI4897KA1wvgM7yOIsSbcBXDj6YvzoxJ/5gDONiNyBn5z6MN5e+iYISMsVbHUO4Y6zUgPnbz1/ARqbGlmo1ZJQaWFZWuB898Rb8dl+4NwumkBu5/M2zsTfPn0SFXs2uayhgbKSd4NqV2MSwk4/+Nz/O8DZmsWOAM72ouxurMIrC5/Cx5+/pyyi5pzoX7oV98EN+wic7fcRkFm+fR7+Muc+7GzYxl/ZXBPZAucCnDfih18ocJ6/eQoen34Ld1FzfwKGQ3scgQtGXIP+ZcOyzB+Q+hiQF8DkNa9g8ppXUdu0SwNn2dhOFjIFnA+5DqcetG/A2b322/H2sj/h083vIZ5oMYyfaWQImYDz3zRwdiVz0q2IGthopTVTvODQn+GYfucpq3zQRa7kby1/HHM3vQ3aK7bQlS7meW+BMwtRTk/MOqfBDK6vPLxezHSmTY/Lti20SSZ0V5iKbe225BoGw/5EYRztLFDcaOsdd3X7bKUAnAqg2t/ZvztNOk4Q7aLq1s3WXKl36q9kjTnRHgnAdvVWfZM9z+3Ec/a7bAKXKgGkMQTppKXuZzTJknnRg3DAtmfy9J+plD6chHRvJzT75zKBZ9lDysKWTkOV/Sv337kPM0DrURzrhT6dD8NBZSeiR/EQ5OtwqX1o1vUoWX5rG5qwZN0mfLhgOWYuXo8NlbvQ1NyGUDSGeG4RcoqK0VbURZWXIgszaY/NeTWtUbZrvY112Jwomb3kUcUtm4zUrDAjQKmU9crdmYBoCHmREKLRKApjEeREI8ihFEdUE5o8isllmwCrDjOl7ZoIRSkbE7thq9/bLIsxJQ7WtEUzKwLYYm2mLimXa+qDRsSqL9oNm7kh55Ih8Mz0kg82NUfAmapJiJVa6CllGqfzHQlRWCi/g5RRFPe8u7EV63bUYvm2aqyprEVdS1tghvCOWmu7nXBbC/Kr1iFnzzZ3jKQVg8zhLGEgJw8N/UYjRNnSU1w03oyu2sJo7dhI22Vb2g4Ez4YhsEaCa2fysig3LfleWa0dAmyJUap5+cbHMD0DMwxRL7IbZzh5LFUCMJUJm9qW3527+X0Oc7YVkeSmnd7i/JpPl2Ss3RZPHNQ1tcV57sY5uG/SHaisrTRSNrWRDjhT05t3b8RT0x/BrHXTQNaqoDhambJxZ03AV4ac4dsaZHH+1nMXorGl3rEGhYCygjL8OI3F2QDnnqNw9zn7Lc7tIQCf71qNVxb8BbM3TAXFysruSyH3+Zqm7X7al2BxHv/+TSoO+YuyOD898x4VR22P+7rj78IJ+2hx9k4YuVK/uuhpzFr/Lteet84lAWeyOPffB4uz933EetfsWILn5o7Hlpp1/LUV65zR4rz4KWXl/aItzvM2OcCZukjM+uh+p+O8Ed9H96I+HSZgtsSbMH/zZPx76TOorNvsmn8BYgycr8WpB122TxZn71pQ3PtbS5/E7I3vIJmMO1+HCDgPwPeOmpDS4kzAmeLAmSd6RSRbwGD1aNeiPrjm6IdRVtArJTmgeOjVO+fh7wvuQl3zLnWfCGriNhf08KCyw3HFYfe02+Is/FzazOSunRUt0kjNKA082MgVY6tfaINIJbNYZ1DdYlwPPSgrhcs2K3k1zxbLdyCC5BeljHW2XqfGoyWBbGmxa60ERGpFlN0dA+yUpUdsTsaA77GGBLkgpecwgUNvl9WZ97dJABeQk2Nv453/X5SoMvNh1kRLeftBc3tElS/gXgKNnRRQHlR6KvqVjEZRrDSlonFvOkBgrr65Bas3bcW/Pv4Mc5d/jo2Vu1HX0KIyv8bzihHpVIpEXpEqT6TArSLEVokoTRfEc5QTd+ks1ynctBWbVzG+jrVZAVLCZxRXmxNBYQ65UzNQphwYiuZrUEv3mphilXyVM2cQcVAWXgK7BKZpD1OWbJ0zQVmJDcHimGe2CjvJ7RyXbAK3Dohml28HARF4VtZn/Rn1nZ6lNl1AWwFvgtWU14Ms5GR/pmzdklMKaE2GsaepDSu21WDR5p0KSLd+SZm5I811yK9cjWgj1Xh2I0MbKFGisNaiMrT0OkQpU+TycvusLM62ZdcwXidfEQsSnphBkSuED5lsppTJV7iWhcaNHGIzG2Fa6l2OVdp+n/cgqT2TATjbFmAF4j1uZE7ckcPeuV2gPa7a9gLZggL1mYDzhBSu2gKcyeJsBBuyOI8KdtWWOSC3RIoz/t2H92H19tWqtFQQeKY1ufOs8cGu2rUaOLfWm0y7pOAgi3NG4FyhXbX/C4AzuYbSP76yEXt4p1Y37sbtb9+AjbsY4CiXkyTQUa7aQYSfCPvm6vV4dvYjmL9pltHEZWVo0EP7Mly1swHOat4JkLTDqkC3Uhzys59MwKrKJa4V62iLM/PDJDZVr8ETM2/H5up17F6qheSexX1wfQcDZ8VAk3F8suF9vLLocZVATF06K1Am4Pza4idV4qovAzg/Nv0Wc1qO6HMKLjv8p9olP/UZorFR8rj65hrkRHJV3HOmOGzaJ3M3f4jXFz+B3Q3bzRkVDxcFnA+9FqcO7ljgTNNOcc8vLXhAxT5LJnoaXc/OA/G9IyeohGT2Ja7aBJxrmnY4CVtEGpekUqZSBG/+c4Zdh5MGXoZIKNjaLO+oa6nGa0sexKKtH3lZespY530BzvJeUQiL7CI8LohGWUPVFghP2WKtsFfPalQoBky1c6RxbaoRvCLAlIGvfrPxsgqId5Zs7BZN9yUK02dL428f+bd3cjrLM/ebh5MVLQ6aOF1twBjCJY5acgdoHkM8VqbOC/JYg90Ogqr70V6XbWUQcb1Gh3ulOPoprc40pgwT9mWBZ94mDAz2W5aDNuj/u8/CoRi6FhyEg8tOwUFdj0N+tATRcKxD16mppRWfb92B9+ctw+QFq7B8YyVa2ijrUBjJ/GKECTAXdAaiOWrTcr1iBq9kGZZyn87Z5Mo0AqwlU7YmFY51Wh8kiW+mvUfJvFTMckRblRWYJTzEcDgmB19boikzkgKueu+KS7TBFaEIoogrEKtAtL6XPZU0riH3be2WTcBZEodxm2z15oTJDKAlVposxXKEGcDz/RI/rdrSruLUJpN46gN3QoHrSFTFdFB8tlFqhsgCncSOuiYs2rQTsz/fgeqGlvaIi3u3YZNJ5NRVIW/HGkQo07bR8nJ2bU7qSWsRQSiag6YeQ5Do3EMrcBnd2krmlHWcU/XOAGRPyRjFYKR6iS7hI/cKeDOES9UJ43rJHC/ALgNSLscmcIr5iZba4nJet23hzbKA0n+3pkBra7SV2b5HDobeApqJccIIYcC0Gb599Pfxg+N+mCbGWSzO9gyKBsdx+R7YdSAmpHXVphjn7Ujq2AWaqQtGXYIbTrop0FVb3kaLP2fDx/j569ebxTbTZtWIvOPM8TgtRYzztyjGubmRa0NrRlpelAVw3rpQsSjSnBleG5ChdEj34bjnaw+jU547Po/G8NrCv+OZWY+mPBzUHeXSqPdEqhjn5duX4GdvXC0GrHaAZ4pPJVcao/JRfUkFnAkw/HHGQ3hvxb+YeOie09MFsSIc0nMUxvQ9FqP7HIWuRT198eFm3ZDEuqqVuOOd67GnibRilvUh3WHUG1cROkpeweYa4+ZoJXLHpYf/EOePvNInyFOm7Gc/fhDT173L+155hmj/DuvMUdwuzcvAFDHOFLc6Zc1/8Le5j6rQASHO6Sido9jxzjuPIhVwpmzZj0/7NVZVfeYQeD35lNjr2AFnYuyBp6EkRQIzUjJNXftvPPPJfap7rCsFKMY5lav2mqoluP+DH/qGQwnjRvQci2P6n4Fh3cf4YpXlgZqmnXju0wlYsIUS2zkA47A+6WOcCThTfzmrJjPZVNdPTnwYh3Q/0vf15pp1eHrWOGyuXsvePnrQaqfo4swcj8VW2P5lQ3HN2LvQo5M7B4PdMMXqE/iduOwFbKvdYBgAzQcpA84Y8i306jQgpSDU3NaAfy15Wrlu05lWe16voQLOI67FqYP8wLk53oi/zrkbi7dOM0E3AnJ6dxqEMX2+gsMO+ApKC3oEThO9a+6m9/DakkdR37LbnFl21U4PnMXiLA1z5lNivGx9kBiyAzofhKvG3I/ywt7ptr/eBkks2z4Lz356sws4Cw0IShTWEcBZsGw2wFn6Yv/0DUwLV34AJhZkWiX2cbTppKyd/KRb1Hya/eAukSRl02wPNCX8cfF1vqjElYXXvX0Vvu6aWxsg6kNmW53Tjj3VKltdknNr4pqtGtSSrM57Dydf0L1NAWBTvVrkcN/Y02Sec5enchhaKsOsP9ZZE7YUCeekL180cDYypHaHz3gI99/wpc5AfqQUg8tPxLDyM9G1qH+7k65m6izR4oqqany0aAXenL4Aa7bsRG1jC8cq5xUj1LkrkhTHHMtTZQbEAYxKdDKW4dh3rrzhgCZNsJnEiCXZrW3iW7R7NrlhE3CkTNiSWIvAsgKqGmQSWE0o6zFZdrVrB8Uza4ZoLMmUNVsswJasqeKZ9WPGJdvipdQMuVfTJZm5jXyn7xPArOKkIwywJaM80RGxUBOAVu9QyrEQEvEk8mJkKWfiRFZn/i2hQCiNnXikAvOaWEQiETV3oVAEizfvxnsrKrBpV73ChF/olYgjr+pz5FVv4tcYV22uFCKeAeFoDtqKu6O5x8EI5bDV2eZX9HdWFmd7MDYQtUGly8Js1p61GSrrt36zYnYsrWlXBy4MpdweLKuyl7FmwzMcJYI7lbjpf4D51WlXgw2Po7Xph9aiZO+q7d8C9rsGdh2U3uL87jhUkk++OakhXDT6EvzoxPTAmW4na857y9/B41Mewp5mBmHcjKO5vuOsDMDZlRwMyAY4L6kg4OzBqBbPF+Y7tMehKqlX53w/cH5lwQv448xHsj4/KYHztsW48fWrzKYXISt9w0EHl1ctHXB+avpv8e7yN5wDJhVJdOI8aoEshscMOBlnD78YA8sODnRFImIyfe17eGzavSqZlUxl4N73Cnlm4iXZieBnHhPN/TcPvw4XjPp2IHD+46wHMG3NJCeTunWGvXNGrtq3BSQHI+A8efVbeP7T36usxkpwy+bgplkUAs5BrtoEnH8/9Tas3rHEEDX7XXTUu3c6ABeN/AGO7HdqIGPeWb8Nv5l8I1ud9bmX5GBBrtqrdyzGPe99LyUQJLB3SI8x+Mao61VWbu+eo/CJmev/g5cXPY6GFidZWFqL88qX8PriJ0Fl55zx2VTYOt5J4KaTHsXwnkf5ZpQA81Mzb1eWdvviEBoGKrJUtFcvHPlDnDzogsB9SuEEy7bPweuL/6CAuOb/TrOicQ7l4JRBF+Hkwd9AeVGvgPjopHJdf37ufVi/a6lR0lFfGDj/MBg4tzXiz3PGYVHFVPVOpTU3ei5W+nTKLcXXDrkGYw74amCmeSrz9cK8e7F+1xIT59WzWLtqB1qc56nkYLsat1u2To5DM64DmhFT308aeAnOHnINop4s/PUtNWoeKNu2fdW3VONvC8Zh5Y5PfaDyiwLOQhcUa9Dzly4/kuwP15H2CATG0ihWZ2uQKnOpmiNHIWvaEvlA2nMEBm2stmiz9NVbnkoLc8zrJAbRMnbbfbH4fKDVWYCz4NZsFJlBdMwel+2Gr+/leWcDgm2FN7TfJYC0T7AMXC/dcNp454DXZM6y7WVIPGEpAbdCMFmz+exvdHkc7iPzyf6t++/McgZyI8XoUXgIhnc/B31LRiM3WsBZC/ZVUJDzBGB3bT3mLF+Hf89ajE9Xb0JtfTNayVgXK1CAOUFypwZEtEHZIMAWZlHYaZOyoYv2ViVwrfgl1VpWYaeWgc1YcskdmwGzJOpieYj3JAFQdrlmqzOVuKKvKI6Z6KRKZGUnA9N8TmLyBbwaOqHjlal1lSCM4oyVMpEnhnmqLi9FGbW1DzZ9zZ8zmCdwT0oEqeNsrMl6XNRvBbKtcar46IgDtNlanURONAqaK7Fkc/kqbVUFZwtvbEtga00jpq3aivmbdipvgC/yCjfXo3DrckRUuVm9qpIrSBudSCEQzu+kMmwnOlHlGBu5ce+yinHONBAfWHKUJhrU88EQDY3aO4YhMJdT/NIk+OIvvWTP/7fjZu3to2jTva14443pOdowZGN0REf3QWAbHnfuO2OzTQ7mWP701tXjZEGLgXNwcjB21R6HyloBztxCtsCZ7qXEU/+Y+wL+Mfd57GnaY9VB5bZSAmdy1abkYFT7TGtDaD+Vk6v2ybfghBRZtSnGmYAzkmGEVL1o67L2A32aFjjPfwFPz3w4a0KaDXB2iEs2jDSYm5874rLArNpkcSbgPGnZG0ZI8L1FiBeAvqUDcfkRP8CYfsebOsj2VJH19/dT7sLHn082ZyBtr70YSh9Gk/xOf58ROM+cgGlr3w0UdLxMLSvgTDHyaSw+mWiKfJ8NcJZ7bQAnQKC8qAeuO+5uHNxtlG9P0dr9efYETF/3NjeRBHp0Sh3jTMD57ncJOKd2+yOr1/EDzsE3D/8p8qIFnmOQxKrKhfjDx7c77tqUHKx3Govzypfw2iK2ONvjZJrPi0uaWpVXKQncfMpjODQFcH6SXNNrNHC2trlDv5kCHtxtNK4++teq3JT3ak20YM6G9/H6kqexi1ysA2ph2+ueE87DyF7H44IRP0TXFO1NXfMaXl70qNFIs9dKGOcdGpxVm5RKBJwXbiHgzPFeHnKjPqN49ctH34bBXQ/zjYMA7Ivzx2NhxVQdjwWdHCyTxZnc7N00wivzdS08AN8YcTMO6jbGoyxIYv6WD9S+GNJtrMv7hFZw/pb38eqS36KlrUG2o4sG2O9JZ3GevfFN/GtpcFZt70QYsGZZWGX9fPdaH5gpt+iPsc7qWCej0Ld5uWjY6TkdqmCLAq61lD2urLaOAlAmR/i1i6eLhdFWXqZEkDwgEQKdA2YN1ChkHEkiGy7imzvLdVkkA7c4JlKGXdfD6ps8ZIiAJlkBscfed7fXZdtxwfYveBC+cd9vraY1UcHP7St49tRa7SDw5SMW+z/Y5xkgG2VJXl+M6H4u+nc5CiX5PVQMbEcAZvE+bGlrw5xlazFx3grMXLwWO/fUo5WSe+UWIl5UimRBCZKxfOYzQqw0/1Tu12QF1ZTGAcNC4HR0s8J+noRhWthQAJHAqkqcRYAZoNoTnPzPii9WTJOssHyolbetrtOs3J81Q6bvqR0xLEpeDeUuTTHGmhNJFmz1saZoyXAE0RCNx6lFLtZouoXLR0kojF2iyllqKWWlgL9k4LZqPUtiMXLPVu1ZLtkCpkXzQMCc6kyr7N9UkSMcRU44jkSSS3w1trRiyqrtmL5mO2fe9tK7fd6BuoFkErHaShRUrgQS5OVmuUobHkh+5lG0lB2IeNf+pmaiGGappawszo4l1yLW0g9hihY4EMMu9UMnx1R3EThVrmzGEsWd5vu4AePMbLVnz1l7mFY6AdfdpsP9HT7JnzFzdg7Kd8Z+D9ccn64cVZCrtvM2YfYDVYzzg4FZtRVwnsjJwchVW0D7RSMvxo9OCs6qHbSvdtZX4c+znsLEpf/mTNuWBjgdcL6SgLPlqp1MhFFW3EVl1T5hcHA5KgWct+hSQrYvni0gacVIJuD8hxkPZV0aIlvgbAQknzomaOb84DkdcP7DjN9i4lILOOvt5HVwEIURxdHecNKvMbznYYGu21NWT8RTMyegQWnF0rts24fZyFT6jCl1jzowrAhKZ3F+egYBSLI463Oo3bWdNuUkQCUHS2txnvN7NNgWZztXRRoCaAvxMq50wPmRqbepmGhDU3TbxoqqGEQOLhz1PZw97HIVf2tfdKpfW/RHvLHkWfNxJoszAWe1JjprZdBwOuV1wW1f+QN6dTrQ9/XWPZ/joSk3YUf9FqOkUBbno1OXoxJXbbWSamvy/iRLsQBm2Se/ODUNcJ5hAWd5wKqOQPuFYpMpg/bpB18SaKUnd/W/zrkfFXvWM1W0AJeXNosiI0KW58EX47wRP0As4q8zTm7ej06/EVV1FdpjhQWP8zMAZ7E4q+MmWlddCooaIp7ytWHX4Iwh7HliX5SgbOLyP+OjNS+pbPbURi+Kcc7gqq3KUWkNvsS3CfCitaFELyN6noCLRtyM4twurnc2tOzB3+bfibLCXjh76LWqxJh91TRV4u8L7sGanfN8rmHqHZYHRybg/PrS37UrLtdLRxzFc/CBTRvCKvHO2sBgywMsEzpeZ4bz2goYW5bQ94t0II+rXmUT76z7wIc2QBtv0QwzUnsjy/62LM97Fe8sY9I/lczjm1qROfgLF8CWPllA3hw/m74GCEgph51CAegHztJbJ1mY0CKX4sUo82Rglk++tXftYWftsq37mp3nWPCe3f/plz8DtF450WIMLT0DI3qehS75B+gwx/ZI8qn7TTS4LR7Hll3V+Oe0hZg0azEqq+vQ2JZENCeKeEkvJAk06xhm9tV25DvlHqwyXXOoGFucGZcItmYQrXmuDiOx3YoplFSRNKpxrCzGPDb6r4oFpnKMOkO2AswUYU3KbrIyq6ReZLkmd+ckyCrLFmpWCAupZNmR3aA5hpneE0WU0hyTSzShK/Uu573k4ONL9kUPi1u3ZdGWUmxSVpGzbpOxk/tDrt42eJakYeozDdjJTVspC1SpKptiJ5ULNxkVYmEOOVPW9DDFlPMgqZ9kfV6woQoTl27G7vpmv+W0o7ZvMoHCzYuRQ4nCjJCuqa0oQcgtvrALGnsMRTKvyPfmrIBzUH9dYFrLTybnl35AmKKI3PSMxDPbWatMmSqTdVsacDagMBIvswmyINvEXLQimebcyyvVpkdYbWneQvRJAt/OCJyljrMRCQJfLRbnvgF1nAk430vAuW6bo5FLUnKwi3FDO4AzvXhL9Wbc9c5tWLb1M8c6FEqmtjjXbceVf70ATa1s9ZCrS0E5biSL8+BTAus4i8VZlCVibRCwrr0g1CwOS+eqPf8FEHDmA5mZuLYHONNYJAIj/X4IAs5Ux/lGXx1nsTiTq7bt7ii/ywgsBafSMB594Em4/oRfoiS/1NeVz3etwSOT78TaquWGeGQSVF2Slsuhg/chnc1vHnYdLhgd5Kpdh6dnjsf0tZPMyRWlkzATey0yAefn5vweTZRczlKqpQmrS7kU1Ifrjwuu42xctauWuAyADF7cTY7oNRY/OuE+FMb8JQZeX/wMXlv8R61pTqoY51RZtcXirJiiEYSD9+jPTnpY1Tz2XttrN+HByTdiR/1mN3CmOs6R4DrOry5+StX6Fp5PP6180IZJU08yAectNWvE0CcGa+M9ReIBuWn/7ORHMLh8hK/vBDD/Pu93mLKGwxI8aQDcLtt6WgxPSITws5Mfw9DuY3ztUqz0q4sfx+Q1/zQeSsRUz0+RHExZnGffiUVbpzhnzihk2W1bgN9xB56Li0f93JesjM7tB6v+hvdWPafqqtPVu/NAfP/oCeiaoo6zlKPyUnYl0+j350eLccmomzGqF9FJd63rpdtn4JnZN6NvyTBcOupXKou3fcWTbZi67h+YuPJPSCScepc2VpL5TAucN72J15c8aAB+Jt6n6KI+M9nGO2ekR5aSNsiCqbaHWiQWHhxZgYmGwYkkqIogqg6dHbKgPf88EDSpLDXWuRRZOcB12H6vi914BQLx75BkPdlMqvce7RJp7x839RB7EVuK7HV3g35t0rdK5Zh2dEy1zcEMDwros6sGtud7x8nFgfkq74m+vIphRRISXnrogGfXkliKkqASVWr9hMZmpezemwXZ/8wXNwMU25uHsvz+GNnjGxja9USVg6Ujr9a2OGrq6/HxsvX424ezsXjtNnVmmlpDiJZ1Q6KkB5I5rCw3ikEDnFk6YQCsMi0pMBtXilc+fZzrxvZDpf0tIaaULZtHI7SMLMSSmItzFjAAF3mEczqRZZZNGcqVOpkAWYfpRKtnCGCSJTQSVXIiAXG7LCFnt+Zs3yoZmALe/CoCrLZCTlmgPWWmqL+cDZv7LmFO5LotbtnEC4gP0POxSBjxJAFfAs+cu4ieVekudeJD5dat457p/RTXLcnFyIWbqymxq3gsHEc4nMN7gXKCoE31OxyOoiXO9H32uh1457NNqoTVF3XlNNWiYMtihNoIoNOCsPsT5yrh3ynDdnP3gxEv7+vrhgs4D71zOCktsr684NlYNP24w7RpAwhaAZ0ChOObrQ3OGhbujGGiltJYAHM64CwvTQfAbHDM9/s7b78/ncX5sSkP4Y2FNnC22+MNL/0li/MDabJq3zuRXLW3cx1l9WgIF6rkYD/1JQej2FJy5cyJ5PjWjuZ1acVijHv7FuX6LcwurcX5OXLVbjQ1nKnR0iKu45zKVfsuquNMrtreNfT0iIYyrGeaGGcNnLmdzOA5FXBev3MNHp82wbV/7L0UtMl3N+zElpqN+iv3PuAY5/TA2TV2y2LgbH5nL/cu6Yvrjv8lRvQ6wqcgqGnchSdnjMes9R+5upmVpcNIgs7Z4v2TxOVHpIpxJuA8AdPXTjSnjZmB83rRNtKspALOlHRp3qYZeG/5q2i2aiTLvATNP+3PqvptqKpzhyXImzNZnO0YZ5tpOMA2jGP7n4GrjvqFAoXeS4CzfN5dJwdLFeMsFmcZUxBtIc3qLac+gSHd/C7CApxVGSYtyJsY5wDg/O6Kl/DKwicQj3ONXzbqBBNp+vSWDBZnFePstVCJbBuiEkq98cuv/AGlBd18c0XxzL/58HrUtuy2t7SEg6l2vcmWbJp+0qCL8I2RP/IlTyPB+ZMNk/CXT+809InEgfNHpHPVvhOLKqaoCVGijxmTkbZVH08e+A1cOPJGRDwgNgg4k8X5+1lanGUvuwBKCOjbZSiuHjMBJfnu9ZUqsQAAIABJREFU+WtsrcVLC+7Dkm3TVF/OHf5jHHfgRZ6zn8SmmpV4efEEbKlZldbqnA1wpj6KJ1cQvbM/s5XN8rnsz6Bn1bqma1SsznSP3rgGCApxUcIAg0TXJUsotEwvMJ81P3B2FNvcisqZaycKs4xM6bI9+5R7NuO3gLOsfTtEJee8ZHTZ1mMMmhLzrGf2LQsaT2awDBPY3zRhJ75EYXrg6WREf7KwFMBZe8u6NATS/n6gnOm4/ld/Hw3nozSvH/qVjMHB5Seja2F/nQuiY7pN+T521tRhwZoN+Gj+Sny4cDXqW+JIRHKQyC1Corhc1WQOaaDnOg2WxZlkD6m/rDxfdRI+jU0R19mWxSuWFYDifSoVaxxXXzpfbC0WoKhdxIybsxPPbCy2GlRSjLOyRKv4YM7yzGBTxxu7lPW6FJW29tIg6Dnlwm3KVDkONrYbtWA2aZfuJ1drGhrf56RHpnvZDZw80agfBHCdWGk1XlWaysFpkvlbSmDRiovLN5eoIgBuJQzj7IeqjTjFPUeSaG6Dyrb94fKtqKxrtB0EOmYD0ZgSbcjfsQ6xPVsZNIuVx1h7KNF6LtryS9DYZ6RKdGbzfB9wVl+2gyN4eIvb6hAAHoiRc/lvvhQzNJ21trhxuXODZ/Ocj7FYZaWs/jvWh1TCpj9O2nun83eIY5xTuGo/NuVhvLHwFQ/Ut3vsjC9TOSoFnOtoUSUOAbhg5KWBwLmuuRbzN83F2P7HBrpXUlKiqas+wBPTHtZgPH2MM7tqs8VZlqcsA3AWi7NvPwQsGAHn+1MlB7OAMz0qLiSpTkwq4Ewx3pTZuT3X5FUT8fSMB61HnPVykoO53X1ti7PvXZJ0wCNk0pzGorm48sjr8PXhl/oSMFG/n/34Yby7/HV9SJwfmYRVW2Yy51jR9hCuOOLalMnBnp71G0xfQ8BZ3qWDJnQjdI7EeyMVcKaD3NTWhNa25gDRLVjQJivb20tfxFufvRC4VGmB85TbsLrKSQ5mNyBAKhrJwTcP/wlOPegCn9WRgP4/FzyJ/yxz3t1e4Mwg1L0qPTv1U1bbroX++r0EXB+Z+nNQLWne31AZqH+QwuI8acVL+OeCJ5CIaxuzINGA2coaOGsOIPjFWfMQxh74VXx7zC0+JQNpYWeun4hnPrlba9gDOmAlw3Pou9B5yljeHzee8AjKCv3ZrtfvWobxH3zHsAKy1p5PWbUDylGJxVnik2lvOzGwzlqQVvuiET/ByYMu9nWW2njzsycwY/0bXD6NXLU7scU5XTkqctXW06d+WnxW/X3xqJsxtt/XXQn4SDGwdud8PP3JTcotnJ4a0u0oXHnYXSiIdXb1ramtDpNWPouZG15HXFudBT/Ke0lOyQicP/uddjfM3rnV5vu21T4VDdV2T9d8WATEFRrkBc/q1KgYC47dDwLPRvml5RpWzOsSSXanAmo7qyzbnkxnEtqYCpf5jpbdKbEu7WttZ3XoHQu7/tMaDc+qyVGh95jBzDqpUCY/RoHWdsS0atPeTEIHPAKfZBSW/e3SjNFapdHgskXOvaJmGq35zH5Xptp9+z//b5sBWtOiWHcc2GUsBnU5Ht2LBiE/1rlD1SC1jU1Y+vlmvDd/DeYuX43VFTVIRGNI5BcDBZ0Rzy1EKCdPGeJsfRLvSP2Z/kKszSoUUwNidk/WyRfUZ+oTJl9GAcjEQLwqbWDulI9yMlE71l1t4RVArOmeSs4lYazhCCL0fmWF1qGtoTBytCLSgbUOOKe+k2VXQTsFbllwF7dtZSH21HEW+qDAsbhba0OVxCorHE7WbxUvzW1Klmzlai2Wbg2ehTRx2SsG2ALG+X26kpJyOU9y7Wql0KbkYkBbgus+x5NkpY5j9vpd+HD5ZlTWNgXKk/u2/5PIqd+tajuHCScEGHtD5BoQzUPjASOU27Z9uYDzkHHDjUGjveDZBdhtVytxydEEmx0USN2oY5S0ldxYmPWmFncJDqoPZhM2X/NankWzIoNl7bkNgf1z5Vix/QKRwPerxl6dRYyz7XrGbiBO/3jg5Kr9QJrkYMpVu5aS72i3ilACF46+FDcEZNXe01SD335wH0496HQcP+hkFWfnvSjG+bWFL+K52c+grqke486+P7gcVS25al+ExlYdX6uznVMd5xszxDh/tnWhloMChBtrsdoDnJVgkSbVayrgvDeH6t3lb+KRyXd7HuUTlQk428nB7AaUbChlR7TQReeR5IuLR38Hlx9BmXfdngKUtfi52Y/hP0v/YQi2ESKzsPQIETA6Kf3L5emA88wHMG3tJM3kPIotxSQc98eB5UMDY5z3Zs4pA/wbi/+MVxb+KfDxTMB51Q5PjLOeb618RZ+SQfjxiePRq7M/3pjCEZ6aNQ5zN0018mQm4HwXJQezeuqlK5FwFGcP+xbOHX61r2Sd8v7YOht/+uRuVDfuNK0c3udEVfopN+p31Z644iW8vIAtzi5wkQJA35qNxVm/2ZUBWSsxTxl8Ab552I2+eHACfG8ueQb/XvpXpx/EKbWMYeisNvv75wgozi3FDcf9Dv3LhvnWmmKmx0261HgdUVqVC8hV+6CAclTaVZuAswIZVn4P4/WEEAaUHorLD79NlcTyXrXNu1RW7aXbZpmv9hY4KxpFif+6DMV3jxyPLvndXa8jkD5xxZ+UG7ZwnZxwDFeNGY+h3ce6FC+0R9ZUzcdz836FhtY9qh1bGSkCz+Dyw3HFYfegMOauTKAEDnLVJuCsr6w8VeRenfjauCEGuDebtbbPgXeCdacDs2xb2gYGz9pdmwCl9iCwvQgUx7TM1VLr27BzAbUmpIqtzsoSbZmRFXCWxUpBrFJanel+0wd+WNai3XRPW6WkSX87zooLzjX3+H9J+Xr/uguodUuJfrd2h9Y7dzqLllY29MwRz5OLcrV7uvY/8L8xA90Lh6nkX31LDle03huqsi+jILq4aftOTJqzBJM+XYF1O/agoTmBloLOiHQqA3ILVP1dA3DNy8SXlWgLuVdr7S7FGBuwzJZnBtbOiSNlsfiIsmWaMmlbz6nM2pyY06aJglfExZpjlbldZUkWi7TWPBK4pFhlFfNMFlqdWZvfyG7SyrVbZ67mdFqaBhFo1RZjJScnE8gll21t5WZQzuFr7H3EYNbuL4FuGitZlAVIO5nAOQu2qs9MbtgEfqMRJZNLKyoBmqoVza1Sf2TMyrqsn1VWcZUcLKrWIabQuFMbmj6PRRLKTZxKXO1pimP6mkq8u2wz6skM3cFXqK0FBTvWIkclYZZskqIZ1GUTozloLemNtp4HuzSGPuBshJCgeCA9MV5Njnc8NmG1mb7wSPsdHGJgZUfUcc7Kx17FAgQDXuEf7JPOGynIbdu1oY22NngF7OedTNvcMv+dQHbJwbzt22oF/i6rGGcCzvoc05xdOOoy3HDSjT5XbQLO970zDqurVmHcWffh0N4jA5NO1TRW48npj2DS0n/j12femxo4K1dtyorsaCxUVu1MwLlioVe2UGMVIUhmZWjPQzE+S4uzmv00Ltv/TcCZ+2qtvUdpJN8obBECvjr0PPzg2JuRG3UnTGppa8Zzcx7Dv5e85JBIEUSFYGYiIrJvFHHmPyg52IWBMc612lX7XW1csOumWkRW//plAWeay3Qxzo9MuQ0EnFW3tFsRMTFKcBWL5KBf6cH4zlG/QJ8uAwOFt/W7VuDuSd8HJYripCBcxzmbGGd7+okhUJgEZUs+ut9p+Prwq0EJwrwXKUTeWf4C3ln2Auh3YsZkoTmiz0m49vi7kRcEnJe/hJfJVZs0v3auHUUA/QJpu4CzZT0TCnXq4IuUhd6bSK013owX5z+CKau1F4Sec0NfdYIV9bGW2E3vNBmhZFnXH/cABpWP9M3N9tqNmPDh90DZrqkvpPw7f3ga4ExZtTdP42oB2qNCldSgbJ2hXHQrPgAXj7oJA8tG+GghiVKf71qKF+dTkrN1pi/ZAmcRrWweQQLR14ddh1MGXeZzS6zYsxYvzL0DW2v5XbJshx1wOr4x4he+JGGktKTkXvM2c111mWobkxyULXDWpVKyyRdB75GKUTaPz6ZElRmXjcmEZllVqAwNFNqoMsqygOjZUkZjYGQI3TZ7vlg0KgA4G0urpTC3Y607ymW7PUoJZzG1h4TIUz4Qbgu2PDitj3I2gxaCs2EDTmt6jlN02sg/AWuY+T37wXGmOfq/+D1JxgU55Tiw5Fgc3utclfyLaHBHKUsI3DY1t2Dhuk147p2Z+HTtVjQ2t6I+2hmxki4AgeZwhBVrVv1l8WRxfDes+nSUG0DjBgWIJbkXQmgjt2fNFyUpmLpFisKr2Ge34sm1rlKaygBX7eqs3JT1pWOdKREYNcvlowhwhlXMM8jFPJlwuVAr0B+KaEuuJAhjZkKmSAmlk74TeLVLRMm72QrMfTKAVgAvAfhwGG2JhALrklhMAe9ICNF4K0I6ZpzaFp4ilmd253Ys0TRLTu1qfkksSmtFygCyMAN5Ucq0La5qFEPNoTsKzCOElngb3liwETPXVqq16dgridieShRsXwmQ15lq3i5TQIrXMJJ5ndHYd7Sp6Ux3pQTOwkTb01EbJHvBs1cRSZuEYggYm2nffL3pbBU7t2MniuAeuRhJmk7almevdUge81mrPf5MIlRSV67KOjlY+pnLDJzJVXubtZjARaPIVdtfx5mA870Tb8es9dNxRN+j8OOTfo4B5YMCO7Bp90Y8/NF4nDns6zht6Jm+e8jKfeXz56OxqdFRqSdDUK7aJ/8iczkq3aIHPzoyfpJjnO//eoo6zh5XbUNrUkhv/03AWbaqN2mKYBzxYhNFwgUjr8C3jrze514vwPmtJS/xTvTIJKq9dhxMOUPfPOJaXJiijjNn1XYEdXXGKHmDbbHRNIVctX95+sMoLejajl4E37q3Fufa5hpMXPYStu7Z5LYAh4G+JYMwqOuhGFA2NDCuWRG+1ga8tuhpvLPsRb3PeUbTWZy37dmI1xY/7RtIUawz+nQZhIO7jkKPTn0Dax/TQ1Qv+tnZ92NV5WLFfLWhDUf2OwnXpwTOL+KfC59UGmFJoiP7bF+BsxqIrSBNAqmAc1u8Fa8tfgoTl//dUEfTD70fRXjxkGyerxDQOa8UNxz/O/Qv9VucKdv4HZMuMXNL1opUFmcqiTVlzSvYsMtJnkeHhBQY3Yv6YkDZoTiwdBjyc/zZMOkFpAR4XyUGewGt8SbzzmyBs3cD0Hh7dRqEbx9xly/hF1nqP/78TUxc+Uc0ttRxLg99eCl5zg/HPoz+ZSM9gmYSKypn46/zfoWWuFPP3RYbyOL8rVQW541vKuDNjFKDJatOd7pDK31zhc0KAA4gOkKLhEcGts1JVBkgeyoQsUWY/iWUcBpk8ZXXmmeNoj078Oy1OoviUjxygtbTpZPyMjNHcNh7q7M+dzxyvtx4ll8qCgVbBnFempkT+O9IDZ47CuzsM1PY38D/xAzEIsXoXjgEh3Q7B/1KRvm8X/Z1EI3NLVhdUYn35i7F+5+uwOZddWgm5XJ+ZyRKuiFKtZjDYVDMs1zK5dpSMPO5oSRUCZX4i9F1gpXWyoKs6lLoOs4MqDmOWUlejpuJ/pWrWFhKPstwp95ltHMS6yxWXKaBYrtjmZBPHP0jt2XBQcrNWvWDs3yz6zTXdqZ76W+KiVbJwYQ2a2OMZLmW+xgo23HLPC62CnNSL7ok6ZiiQyrRFwN3iu0VYCsu3Vwyi8ppUWUpThim2iDPZilxpWdOuXZrEE99NWBcP6SybavniJaT56XKBqlmJRrmcJvtexrxyrzPsWxbdYfHO4firZxhu7lWeyPo8CHNHGjeEctFU8/hSBaXKQ8mWuK0wJmBZnbb3zBGj4VRPS9UXxK5KPdrrUnV35lNI6hD737zuO6IdMfFSDxdTJcwjIW64EEFPudpO7PFWZKDWdzVngB9IDMDZ+2qzdKP2kgXjQ7Oqs3A+deYuXY6YtEYvjL0DNxw4s/QKc8dP8dyVAJrdqzCjrpKHDPgBN/iGuDczAKbXASSbjz15tTJwd65FeSqbY+a30ebiCmZzDqVoxrfTuCcyuqcCjg3tTaitpldHb19SrWjp655D8/MesTzNe/TTK7alFXbF/CoW5IzYJRHWrt4xRgCst8KjHH+8yePYNIyKm1mWew9MdOBu1gOjNrnjgKNGMHlh1+b2uI8YwKmaeBszogRunkgcjRTAWdiN1RCi+Y+MGjEsxj0HrKkTlz+TxXnHHSlctVOtYbZfE4xrQs3z8RfPhmP3U1V1gYJoXtRH9xwwn0ISg6WTdup7iHg+fqSv+A/S/+m5sdeuyP7Uob1YIszAXuKcVZnSGm+Lc01c1/XK9tjcTbnwpKujznwTFw15hfI8yRSI7oxbe2/8Zc59zvnSV4tzFtvcPXD1JR0uteloBtuPfVplAfEfq/buRTjP/yuuTkdcN6XdaA9uq5qMZ6be6eKM7enb2+BMwkRJw28BGcP9Zfb2tO0E68s/i2WbKV60RrHalpIYzz9oO/glEFX+Cz8KpnYovvw2bZpruHK8c4InD970L03SAmWLTO3tlV7XLZTigpajjDAX/8iwNVYw22B1BIbhHcY3q81jzwc2ztG0zvLZZsVFZ5Yr2Ck6pvndOBZrYPu0F5ZneltOtbZ0PhAhagTv2/Oq9B2JtQZ1aj+OzQ/9izYfuC8L5Tl/0/PhtA51htDu56JAaVHo6ygD6LhWFZVULKZJQKmO2pq8d685XhnzjKs2LAddYkIkoUlqrRUKK9QATaWSdgCLLTEm6FdytsqeURbLBUGNm7aGh7Th9rNNamBuNArAcryPgXFxbJsDUjFTNs0jO5RLs3aRVvJfQ6AdugLAVj9OeWAorJNKlUWe+ISmFcJvBQN57boCxXXbJE2sTYTWKWhsgs3xRIzuOWs3nxJKBuBagHP9J2yfuu4ZnHpJtdvFXBKYJ3qeYSj6r0K3pL7tfresT/kaIs2vYfHSyBY95f6ppKZcU84dpoTm+VEKFd3nOs8i/eT8vYFNu6qx18/Xq3inTv6yq2uQP72FY4VQRl0tR89eapHc9BS2hdt3QaZ8hO+5GA2blVkWZiebcEO6LkRCjxMVzTINmgQgKGYj2WK9jJQYZisyXFWJgg8S3bsTJOqtD7KFSMlm7fKUHFr7AzBHaXkYEF1nBtaGkDJwV5f+KqJaU4HHob0GIbx5z6IXp17u7pMMWofrvwAD384AbsbdjnoJwNwvmfir5XFmbqZE4nhksMvx3eOvgZ5Of66qXQAyVU0L8cdU0kdUcD5ufPR0Ezuq47qrjRPA+c0dZwlq7YIAvKTXfR1RkEAQ7sfivHnts/izHvRn2U7FXBeVbkM497+mTW3utaeT1jgFaaLYhEp0VrQde6IS/DdsT9BzFMLWJKDUYyzfRlFkhaWuQQBC3b0s1tRD1x3wi0Y0/c4n2vnnqZqPDWDykN9oPaqroDgbl//lXoXW/KUFjSvOPzaFOWoaiF1nHVue23pcDReTj9CJqt2WaE7czCB4Jnr38OrC591lTMTYd/+qYCV7jwlQ2tspdAA/9XRwJkA4MrKRXjh04ewYddKlfbDzGEI6N6pL244vmOBM1kd313xKv4x/yk0tbFCyha2swHOKk+C5rQuy7PHRLc3wFmdAC3Edy3qg1+f9jRK8st9i/H5zuW4892r3BZnz2BcNF34h27pqH5fxZVHUHZzvyV4/ubJeGrWreadCjinSA4WuFGy/HDj7hV4ZvZt2NnAydnsa2+Bc7fCvrh01C8wqPwwn/C4s6FCWY8pHICnSiejVAJPGJ3ySnFQ+ZEo9CQJIyqxsOIjvLjwbp1QjHvaLuCsHnAoBNcbTUsxzHTYfD9b8Ow63/rVhr9rwVCRQG151uRQez1of241RkfclXtc21zTMxmeKOFV5xXL4v/JpVrz5DgxxqQA1GuPIxN4tsWI7GbWs+mU5YfHS//83WEBjgvNOCkF3Jg5PXgO/nY/eM6SZOy/zZqBUCiC3kWjMab3ZejV6RDEInlZ05RsJpJyeSzcsAV/+Nc0fLZ+K/Y0NqM5vwyhTmUIFRQp0OZyX0ywJVnkLTpJsWQcrfokcaYDTsTBNcMdTy+mTRzfrE6Zy9LMuYlENqRnBXCnGocC8URjVVkrVlSywzHnWlBnW/0U12zBItwiAU66WwHnZByUnErJXWTdTXDGbbLM8j0RRKkmMpW70vWuhLZTzWUB9q7M3BZwls8ZtzIwl+cp3lpZtOn+RCtC0VzO2K2BNbmTi+JCgWLqUYTqUJOlnGdMuYNrmZ0epTHTZznRiFk+/oxv5CTRSeRFpR86gUqI7mdFwMKNVXjp03VojttR5dnsqvT3kNW58/o5gCpLSXSRgLtk2qbY8giSRWVo7DkM0HgqMDmYMDeJd7KZhwBr+cwLEAzTkV88RhHX82rjcrIw1hhZsc66E/weK/uLZXkWsV4EimynUIQCxwbKT/pdtvlzC9vjzGFn4ldnjvOBTrIo/f3T5/HEtEd1W9KmKn9ugW9u7agDx+Luc8ajpMAdC0ng473lE/HIR79FTVO1C95fRMnBUrlqv3M7Zq6fympwNfdh/PTUm/G1Q8/3xdCmmycDnFsaNDFiUY/KUWVKDrZEylFZL7DnTiZmX4CzWidrQ6ar4/zjV7/j64mz9s5X2dR2Zovzj7MCzl7ZVO1trcQiXQQR8zH9qLbwr9C1yJ9heHP153h0yl1YXrnYbEB1bjxSVUpxydYs6WFSH1KXo+IY52lrJukjITF4TsIEe87Z4vyQr2QR7d3Jq98C1XH2AmG7SyIgBq2Fd292FHAmdkPu2Su2L8CrC/+Az3etUq8iRqcsccSQkkCPTmRxvr9DLM5k2d7dsAMfrnoTry56xjU0e+2yAc6U6ZPnS+d0sJPXWhtur4Gz1kwWxArx85Mfw6Dy4T4yobK9f3I35m6abOiSocEyIGNWdGgqARuKO7/mmHswuvdJPkGrLdGCt5Y+g4nLnzPv7GiLM9UVX1W1AK8ufhhV9VsC1abZAeftLgsfnZThPY7HN0ffhqJcd6KubPlRqvt2N27Hy4vHY+WOOeYWOUeDMrlqk8WZiaXTfDvjneVRGzh7m7T7LizfRaZcKNTpkiTqchTqwrc0x7W8a5QsI2VeND9meirygtvqHNKmYAHPKsOuxAGaQVmMPYCuWnp69/J4aKsanu763gJnyXYdLM9wq5weyOPWbYhIeuDMz3ulHTH7+x3w9lue9/Xk/t96nmV2imUuxZDy03BEr4tRGOvSYYCZQB65W5OV+e0Zs/HijJXYXt2AeCiqSkslS7qpusZepR9ZhpWhWPNwx02b0/FahE9bm3nPE+4yZFGBXKFLTKzYcMzR0cQWSXpX1l6S5NVciDu3TVqlbebTbAXXwJkaJMuzznStzqMGsQJIxUjoJNhia65SmFG8sXLT1mOinCo6nlvFAtN7qH86eZicd/pJIJqVAyznSOwz03Gmn5L4SxJ6qc9V/WmdHTvRhmQkivxwAm2hHCOH5CTjSJD1WcdGi3xCvZRxiPVZEoZRd1R5Kr0AUqqK+pYTagHCBNK5yjWD2DDyVErxCPY0tuKfcz/HvI1VBpN11EnL37kRuTvXmXrOjKEcJhQq6oLmnsOQyO+kXpnSVdsGuPK7ME37bxfjtPCtiwnYvNu2oWqm6gLfBsDqza0D9x1de3C8szAGAb/kPsdp5YMvdvtPzeq8Gmu9jDi8zxF44IIHUZLvBrx0sD5ePxM3vnq93yKjuyAZxantiw7j0lK5UXd5o+a2Zrww+y94fvZf0NLGSYv4SuKi0ZQczF/HmVy173lnHGatm+I4uIWA8qJuuOGkn+HEQacE1ngOmhkXcDYLDnQpLMNPT74FJ6SwOFMdZwWck6Ql43m394D9rr2JcZbnvVbn7IGzEEePa58RKtKLPamBcxOemv4gxOIse1mmTs2D5a1B3xfHOuG6E27DMQNO8WVepvtnrfsQT0wfjz3NTr1cn7e/npCs3QQ1cE4f4zzJFUNChFuSbOjZUz8GlA/BL097CEEW549Wv4XnA4CzWT997Ax98cj23j3ZUcC5obUOby99Ae8ufxn0u+pGkmKFmOEJ3ehI4Lyl5nO8OO8JzN8802U1lDHK2mUCzv9Y8IQKsaDLxJyz+pubssxxewucOckWuUvl4rLRP8ZJg87zle+iVy3YPA3Pf/obVDfu8J9v6whZelPFaI/qexquOOIXKIwx47GvqvoKPDrtZyZ5Fg8pdYyzr4EMH5DFf8raV/DuihdQR2eKkpgEPJMROM+7F7ub3MCZMqFfNvo2jO51SodmkaXuUb+nr38F76561sQ66+ODrIGzesANnrN12bYVWxJGmE7Z5QJnNmC259ojz7r3iYBnHWGoo3zM47bHtYO4tSDn0dh4SlRRGwo826Zrq9qBVxRw4X27z57+y/QaoN3ezakX1MbzfpDL0kfHxzsrIhgYubYfPO/NQv7fecZxZQ4jL9oZ5QUDMbzbOTi4/HhfFZB9GXVbPIGa+gas3LINr05bgqmL16I+HkIyrwjJTuUAlZnyWiL0Cwk4izee9FdhVK1cdkqxKSTLT5mkYEwvpFoIW6Od+GU+z17rtPO9d8yJBHuEMXjXlmd9k7hqM93V8oZO0qUyWWu3ZCEt4t5Md0qGbfJKEd9XrvWsXbapj+EIcrTvnErQpb537I0KtGr3aaEtZKUWPqDeoZOS0WPk2h0mi7eOcWaSScpvjquWLNuktohFIgzKKW6antOJz2io1Ad6r/qpY7W5fakFze7b7IbJIJ7LXRHAp/FJQS2laVClqlZuq8M/567Dtlp3KOm+7EF6NtKwG0UVSxGKtyglkdo7Fo+J5hWioesgJEp6qrE0PHKpmhX1HylHJZ2wAa39WaZO2kxHWZf0jkgFpLyMUe7jn3ZpI92Q+4f9ePrM2tIPDWSyclvTEj5v1QTIIvPsFc9hcLfBvmnYWb8Td/znNny6Yba5EaqlAAAgAElEQVTFh72zEUL34u646dRf4ITBJ/syvqrSUu+Px/srJmrAJW5nBJwvSWlxvmfiHZi1lsqzyMUHa3D3g3HjybdgZO/RmZZNfW8DZ7MxEEKXgnL89BTq86m+Pu+o3Q4CzspVm9TvYTKr8rh5D2kJSM/7vgBnpn2OW0l7gbP0yWcV1nst1SRlDZwtgiXvsMF0LBLDlUdeizOHXYCCmN9ltTXegqdn/haTlr3u8Atb7pXwC0OU06h/XFIpcHk2WbV1bgGl7NOZpl1yYwjKVTuVxZmAM1mcycKX6jInQjfsSwhkPZgKOJPLc0XN50q5ZF95OQXo22WQD8TQvE5e/S88N+e3zgmxrVqaCHZPY3Guba7Glpr1xt2elzqMbsW91PnwCps7Gyrx3JyH8cmGjwzwtfsqTCwjcJ7/hHYbk9AZk/bTaU41FsJeA2eNr2jNR/Y6FlcdeavPo4BeRp4EH656RSUJq2/Z48Yb1kaxt95BXUfim4f/DP26HOzbEhSaMmfj+8qSrTxzzJ5IDZzJs2FT9Qq06jrH0mhBTjG6F/cNrNc9Z+O7+NdnT6KmkbXV2kPM1Z9sgPOuxu1amcncaXD5Yfj2EXeic96+J8rzTg4x7y01q/DSwnuxtXat6+usYpyDmLYVg5cV/9NzZeXfMeFbQefbD/psTblDtNQ6a1nWhryONGKFZ+nHxLIrSmz6WK2lMteIQCo380/bbVuVqLLDfQQ4040pNJD6WLmHKvvcMdqaeOfA8aekhNYXnjhwdzueF3ppv7k589v9w9TA2SbyGXhhNsPZf8//1gxIHK8AUNX7ZATlBf1xcPkpGFh2DMoL+qVMfLk3o21qacHKzTswedEqvL9wNTbsqEVbNF+5xaKgGIg6ZTo9ajG2omqwq9yjucNa1mSlsgN+HW7EjyS127aBscaiTHZdngtdiErhJwZRym/F3xF+swbMMo/i5G0nEqNeSHkoCY1ygKZ2cxb+p4iXLuuk6jmzuze34ZgROVEXB3NIsjAGo45nptwvFmb6jqzMyhVbWRDpab5ofmJRBtXKJVvVcObRqHhm/Qz3gzGGAs0qVppqSZMbN2VVd2K5pRSWE1ft1HdWpFfXkqapJXBOHmo51J5JAkkDDivLdnNbAh+uqMB7yytASpeOusItjSjcvlIB6CCTH81Da3l/tHUboLK4p3TV9nYonabZd6/1arV5A4Cu0dCKldpKnCL2H9EOqQW3tEPp4oo89N/VNa/rmd/qzJoPbt95p/0+2mC3n3UXzjn064FlThZvWYi73rkDW3ZvtNibc9ooJuTC0d/Ad4/5fmDyrnVVa3HfpDuxtGKJzvUnigNKDpYeOM9cS/VobTTAAPOwvkdg3Fn3o6zQH7foXTsvcJaZKC0sV1m1T8wAnB0S5SQ1SSTpMFDMAI9FJQfbixhn6eu+AWfaj+23OjvJwWKuKaPYxaemE9D9V+AZtgH6ASX9cPXYn+DwvscEWvOIMC+tWIDb374OrZT6X29mc4Z8Eia/MqW4ZKMXsjinA84qq7ZlcTYSrHaH1IyBCH02wJkAVqqzaBRyuvOKtqSggKnrOFfiyRl3Yk3VUtezkVAEv/rqEyqjtveiGPa/zX0EH61ySirZZYipD+mA8+odn+Ged6/njJxWcoaTBp+Fb435iS8kgu6hclmPTx+HbbWbg/cHhW1kSA72jyDgLNpxj8t2u4CzvT9kIwFKCXD5YTdhTF9S7PlrwlMCuA9Xv4rXKcO4toTbdN6cUwKW3UaqtvqUDPbF8tN9uxsq8fTHv8bqHYvUY5I8P53FuTnehOc/vRefbZvpmtPuRf1w6eifY0CZ382cQP6/l/0RM9e/ac6WV2GTDjivqpqLv827F9VN243wRHToslG3YWy/cwLH1hFMvTneiPdX/QVT1r0EUjLItdfAmRpop8u2rIkNnlOVqBJa5FKSB+yzwPrOosFXjSdMBm6mDRz57KcV+lv1I3OiMBNPpydSy8hMawOIkHzkM3p5sKwa4j65bDsGBqFJ7u4Y0dbl0WaR6XScwOybwGHutzp3xFH9n2zDWGqNxZVhQyQcQ7/OR2Jkz3PQt2SUKrWYzkOzvYPfVdeAT5aswquzlmLh+u1ooORfxaUgl1jk5FrZrYNbZtAsVmK+xwa2mlrwF0S49AGOKz9tzb8ti6JyxSa3baPncyyOynVb3pACOCuLs46XVj1TrtHaQ1xbojncgv1OVeIt5cHt4A0FPq3kYYofmv9QLLFW+IpcqEErJwMLMWglrzEyO6t7HTWZccPW00mAm0tOsTWX5kdyYNBUqe+0NTuiFNoRBdzpMwbInPiMrMzJRBvHSJPFmRJ/RaM6Mze/jLrDmcHZSU7KVtFnktlbRaJTbWdK+qaSqNEcUUZvCz9S7Hc0hC01zfjzzFXYUt3Q3m2X8v5QIo68XRuQu2uTE9+sXcWp0xTnnCjqiubehyAZjWUPnG2hRt7ujX3KNIpUliUXoFX7iJ2SCOA4bq486y4ruH7QZjBBArgdu2xb/9SYRDWiD4YDnIWzOvRC2j5h0Mn45Rm/RnmRH4jSgVlSsUi5WlP26saWRuUyTi7ZBbECnD/qIpwz/DwU5xX7posO/tufvYWHP/wN6pupdInjQkr9TBvjPPEOzFg7xWKqdsxYCJeOuQJXHfWDwPfaHVHA+a8XoMFlMQyhrLBMWa5TWpx1Vm2Rkex14OgMccdIYkiPQzEhBXB+mcpRTX8olXeOIwBoy0G65GB3Tbw5xZbUKbA8m0UENEqcRgm67Cs1cG7GS3P/hBlrP3RvFE1g6fBTpvOzhl2Io/qfiC75pYEMiNZ++54KPDb1XizaMsdRKVInrAR9nGhN68Ss/qcEzzKIUIas2jMnYPpaj6u2qfMrRI93JLlq/ypFjPOM9e/h9UV/0Zm1g1mtfYYFcNH+UEnCdMke6XZq4Lwdj0y9Dat3LHGVn6CNc2z/r+KKMT9Bl4AEV2Sl/tPH92J15WId+eg+5+lctVdULsZtb12tH2BmTPNO63vD8XdibH/yxnADTXK3nbyaslH/DmT1DroIOP8oVVbtpS+CXLUlxllth6BYZ71Pbv3KYzi059G+12yuXosnZ9yOTdVrMpFp1f6IXkfjqjG3oryoV+D91J8Nu1dg4rIXsGH3ajS3NajxhcMRkPsy1SY/ccC5OGbAWaByXUEXlYWavu4tvPnZn1DXXKNuEQVtWuDc1ohnZ9+JRRVTjaVRyPeYPqfj8sNvCUxAtqVmDf465y5srlnN77KyGtPfGYHz/HtR3VipYy+gykhdPeY+dM5z8wGam6171qGqfpNJKplu0hn8hDCwbDSKYt446STW7VyEP8+9DQ2tPEd0pQPOCys+wAer/+J/pUdzbLtsU5/rWnapdQy6vHwzkyLdRY+CgLO+QRKFuXSCgo5t7xfhbJrmqVu07KxKyKj/B1udteOiGpbX6myAM30ZYHW2+ZkLPHuAM28onrmsw2fsidbzoVPimOb84JmjN2W+zLvMhGfkBAH9C04UxkMKkqgykpD9N/wXz4BjHbWS8+r+EkDqktcXQ7qejCFdT0OX/B4damVubmvBio1b8fbHSzFt+WZVYipeUAIUdFL/KCmVoQUaYHixKoGcNoV+mV9wskwpIUUD4d8JSCo4q+uA0m0cvmllxTaVfpxM27J0qoKF5X4thjzv0trWZldftdVbQDc/p4GzlKIyAJrjyFXpLF0mSk6eArfGc5ddmYVEKhCuibF6liy2qowogVV2nRaaJHNFz4QjBG6BMCUdU/HjTsxzhLJqk4WX3Ll1VnBKAMbZvZlXUZIy4vVkfaXka/Q9/a7KTan26d3aDV3VZXb6LK7oYmkWt3GaR7I40yXx1WxRl5w7YaUUIN3HjLWVeO3TdWjzaTT3/uDl1FaioHIVwvE2yzDC+4kszsgrQmOfUUBuYXrg7LXQepllOuBsyK2TX8hleaa2RBGkflcxSY7LldvKZrli2TGjnkmzWYaAZXb1Jm1GsFmfFS5+5uAkFuGJc5hIEp3zS3DTqTfj9KFfTRk7TFm2t9ZswebqzcrCQSC7T0lflWQrFTOqqtuBX731CyzcPF/ImIttfUPHRcc8cdEqxnni7Zi5dhrHLCVJIpR6dsxmI5Eovn/sdbhg1CUojBWm3F3BwBnKWp0OON8prtoiP2j1u6q9qd3oRLZIZ3EW4KzuzcCz6WCmAs40J9v2bEl7ilI1v7hinq8sVSrgTPuqtqkGVI846CIQQdnLiYilu6rqK/Hy/D9j0vLXQFpRc/Y0wTQWHN3poDwDmQQ2Sg524ehvIxIi3aVz1bdYycHMzuOFFOWNOgX6wA/sOjQQONP3uxp2oKZxV1rAYIRRSyql5Hqz1r+Pj1b/S2V8lystcJ5ym7Loyr6SZyiO9oKR38VpB1+IWNSdVZ6A7Ix1E/Hygid0P/kpGWf34gPwY0oOVjbEt1wrti/CrW9RySQnKZGA5z5dBuBHx9+BQV0P8Z1vcvF+7tNHMHXN24FbICNwnv+EFvidxwPBcwhIBZw3Va/FU1kCZ1p3cvc6ZdCFOH/ENSgKiEuWntC+r26swvbaTahp2qWS53Ut6o2uRb1AbvOpaJ3yrtj6Cf658BFs2/O5rhTCG0Ix9DQxzuQ58Oc547BwC4WmiMaeJaBIOIrzh1+HkwZd5CvxRH1dWDEFL85/AA0ttUYhJXQgW+BM+5zO89cPuR4nD7zUH27TvAuvLX4IiyqmuKzEUuHC2a88Xjnrl4z8JY7se5ZP+dLUVo83lz6G2ZveMhsgFXCm9hpb61Stat+VBuw1tdZh0sqnsXS7u/yV3UZ7wLO8ykVjbcRnMWthD0bolJrTApy9qkYBz2Id0o5iEkNo+IZu0HbXlkRhtjXGgHfj9hhMqbXMaB1C/avHEygzdE3BCTzvp2bdNJ0Hbsc6y15S35i8LekZp79/+4FzOt78v/6dcb/WnlIit7u8QpSckYM+nQ/DYb0uwAGdhyMvWtyhCcCq6xowefEyvD5rBVZsqkJdpAghcsku6IQQWZl1oi9HLHBijF1rQEnBlEzvHDwGxwyIqWRSGwjQcbyxJONQwJksw+EwJLEYgUyVPUALVExy7AzakgiMZ8vxNHN6xNZmTlImsgTHTltGDotU8Pkl92iy+DJYZrds9shUZaRUVmt+yEVLVYIvBtcMZNnNmsRtFRFMVmBVBku7dRN41ZZdboct4Qqk62zX1G9qJ0plqzRIVW7Z1Ca1Q9hJy68CbOnZmM6QrWpX63rRUZKDo1H1rALWKkGauGPr9rRsr9rW7tkG4GviTZ+rDNyqpJUG1AzW1Lw0tCbxx6krsLoquArO3pzZSHMdCiqWISJGQzkg+mcktwCNvUciUVjSPouzMCQvoAkS4qXj6l5Lq2PkHMudW4sPXPTJKijOQqnutSuJj97cJtumo4FVm0O5otFG5CBvJ0lACoaotS2p2aVb50Wb/Yh+R+LnX7kFA8oH7M0a+Z4hC/OfZj6Ff85jlzyeYy62zfOTxMUKON+EQOA86XbMXEOu2jxmdWj1KZb16tapO6457gZ85eAzApNS0e1Brtr0eTbAeemWhdpTwBqeTsDEuieex6E9U9dxbg9wprbGn/s4jux3bIesgTTyyfqpuGviTa42UwHnjnhxdeMu/GPes3h/xVtoamtwueIJ5XSBTaHOFvCkj9IC5yxctaetneQajhB+O9aZGMJAZXF+GKWeclT7MhdkrXx3+St4ZdEfXaWssgXOhsHoOeld0h/fH3sbhnT3x/bvadqNNxY/gw9XvY62OCs8KFsm8d5uRQfgppPHqzF6Lwc4O0m6TAxTKIQxfU/AD465BWWF3X3Pbt2zEY9Pv9MAffsGinG+IZ3FmYCzTkNs015iNub9mkTdelqwxbldwFnxp6SyHJ9+8GU4a+jlgUm99na9iT6t37kMz316HzbXrOUYLd1/4SUETC849FqcetBlPlpFwPnZ2QScp2k66eYRxbEu+M6R4zC0+1E+UEuuzxOX/xXvrqAM3kxcxfKaCTi/QK7aKsYZ6NN5CK447Hb06jzQNQ20Hqur5uOfCx/AjobNLpOOTxHIyVbN1a/LcHx3zAR0yitzt4kk1lbNx9Ozb0I82aq+Sw2c925VqG70m0sfwoKK91I24FWkK5qTJjZYGkoJ4wTBCXu1gLWJv1YVCVjYE1FAJEkDZCnzrS4pw0pwv8u2bXUWecBWmNsu24Z3WjNhhFd7MPK7JR6ot++jy7atNA2m6zxGO9bbdKuDwfN+i/Penaf/V0/ZSY1UkiqRFbxmW3tvh8IozCnFsK7n4JAep6A0v0+HWplb29qwbusOPD95EWYtW48dda0qO3GSSkzlFiiZ3wBPzQhU3LKFHUx3LSuuSeilY49FTma5RR7WgDcRNwCZs2In1D1soGMQ7sQjC3AW8u3ENgvJss1wBJzVNGsiolMbStloyz/ETTDoLwUqdR8EtJKbNLUoSb5cVmNL0OFqFVriVzWWGTCbmGatthYLtbL06ozWgi+UO7mir5QYNIzcZAviEQpHpBhoRrjK6qssy0AsFEeCCvYqt21Kdk1lqLg2ktSX5gzaHPdMnwlApvuoTaHtYnGmd6txiHVcywMqSZkSDhKIRTmruvSbpmHh5l34++y1aOmgWOdQvA2F25YhWr/TcunUskUygWgsF81dB6G1rF9m4OwIz/7swLKZ0wFnWWdjQdYaFFt7Tc+ThYEjDLjP7MEgJnp9JHTGPE6trt9uaShEQZCSUWtNh6WoUo0o64384mKWnBDMe7EVGzj5oFPx6zPGoZNOUb63xLKprQmvzPsHnpr2KKiEjd0VBs5scacY5x+f9LNg4PzOOMxcN9VxbzcTL0IlfzCg60D88vS7MbTHsMDupgLOFONMFueUMc7v3IolWyk5GDdr5jSAbGRy1X6KXLXdy5tyav+XgTOR5x112/Cnmb/Dx+unOgmknLAX13zaZ8gIkZba2MxZitlKa3GeMQECnP0CMnttiMA5sPxgBs4F7jrOe7v/6TkCzpOWv4JX2wOcLVdtebd99sceeBq+f+wvURBQN7iytgK/n3or1lQtR1uCymEwfevZ6QDcfOqEtMDZAUCOpE/zQ54clxx2Db46hKyd7lh4mrt5m2bgmU8ewM56yszsXO0BzjZtsJN9KLcyAOmAs7hqp6OPZh61hBANx3DiwK/h/BE/QKdcdyWBvVlvUgou3TobT398u7KMiiLV3nO0DgScL6Q6zmmBM9E7C1FZpsuBZSPx3aPuRHmh39WcPABenD+eLdZSbzILV+0X5nKMM10nDfwGvn7IdYhF8l3TQJbet1f8ER+tfsmhfDaz83jSGPAHIDdagCsPvwvDuh3rs/RQuy8vfgBzN09U3/23AGdF5wM2VCZaZCbNcpe3+bI7cZlUl3d8v8iLyWBEUS5rAil1nU2/hIdarseKlnkV5pJ4V9VTdV9ml3nzMdhjtxUAIue095Do/WyDZxHWnaa4N7YYbu7x/5KyB/5299d2bu9y/bfc7yT1cltpjVdoCuBMsmW3woNwdN+rMaD0cB/f2tfx1TW3YMaSlXjs9enYWh9HSzKMtk5dEe5UauprsnU2pEpSGY4a6KbNNZJJ/mcDMwNfygDdluTEVBxpLKGBhLnibC3Vz3CdZbI6c21gRQQ0qBYXb4lVZjDPRjodAu6bDqWcMInIHLdxOr9S5krOqnNiWRnI9IeBM7s4O0YyJ3M2A0q2RjvERoFW/SdhIeXPqGOWyVssniDLNbtIMz7jhFwKOIvXilI2sjVZ6i8T0KVyUMrqHQ4jFuJcE9B1msUyTq8j67OAXYqzVp9RxmxtoSbLtwLt2mWc7pAEZgyWtaexrnFN9xJ4V7WddR6OSJgoNQPoWFi7h2tr4u6GOP42ew3WdJTVOZlEPsU5V61XYzFsm8GhGkdb5+5o+f/Yew9wTavqXnx97dSZM52ZYWZoQ+8CAoKKoIKxRuwJSe7V4NUk/9hi7AL2JJSYWIJiIwYDVlQURECGOpRhCjC9Mb2XMzNnzjlf+T+r7b32fsv3npnBa57recQ55/ved9e111q/1fa002Dw3/5MPgWAEz59KqUL5f1YIN3uWduOUW94UGIuDWSN1YHwIQcKVGn3ooJCFVR4GPAcj90LcK/4p82PFYD0ydO1NSJo5ag5Ej//qBfBu1/yHjh+8onQFYWFtmM6eMXMht0b4PZ5P4Efz70N+vfvTohrXhJmBW96wdvgfRene5w/hx7n5bMk5ETM3k64mnznEsDZR5wL//iKT8K0sTMSc0bgfMV33gQDdb6yR/egHXC+GnOcsaq243xsdbJGFbTwoVJTCDi7dngYWbT2xdd/Bc496tB6nBHEXvPrDwRhpofS44wgcVP/Bpiz5lH4ybz/hC39G5yi5k+jzNtQBK2B3gltNdMi4Lmdx/mhL8H9y+4yeYJCee6ASrE8AJg54UT4xGXJe5zb0Xve9wqcfzj3G0Ge5Ug8ztq+PcWY63zpiW9J3L+NAm/++sfguns/DrsGfD771L4Z8OFXoMc5WVyMPM6/eCc7KqMwdg23OnL8THj3BR+FEyefmQhTxpD4H829Ce5a/KMg37kwcBbmY8+Cu54Kj2qzBR/L8Th/9cFPwdqdy4L0j7a8ngqZVOGMwy+AV534Z3DU+BOgq9o74hA+DJPeum8DzF59N9y39Eewe/8237V66IS2KT+tVIbLz3gvvKINcPZh88KsZPNxjJed8BdwyXFvk8I2vjvku4u2PAG3zr0ONu5e7cD79DHHwJXn/xMcNmpGsCxU5G3rE4DAGe9Wxrzvd5z5UThh0jmJomB4R/T353wWlm+bl7nO1kjAihN6GNB7UIXzj3gdvObk9wJWCI9/nlr/W7h17hdgqLn//wpwVj6sOoAq5VleZ3y+XfoIzZFr07CsMQo+sTWp+qqKlK4JGdu1cdJw5RunYPp0F8cXUP6YXUmA55zrqVTuq1E/2BuLYDW0UvhDofmnHUK5xsVNy4RsspDlSVuvs9NN6OskLM7oJvoYvVbpXOGP3ueDkXCH9t0AKHPd1fyf6GzhXnbVxsLM8RfAmVP/FKaMPu6QXqeHXublG7fBzx6ZD3c8vgy27xsC6BkLrTETodTR7RQ69da665yIjavPNmnA4q+b0GjI1XIoi/E+YYwuddGZIgscL9EromSJbEi1L39tNG0p6uW8yOnXUKmHWv8NQscD4G8UNFMNXPUIvaOeL19igMvh400HmskzTbnN/B85g4VdcoEv1repOJhcXUXP4WeEe1HK8BvsKea/0TFIudAig4ebLeipIlAVsI1PlBhYUzEvAbXo5qwgKKdq3pzTjPc6Nyo16qVWQiMGXiEl91cL+Cd2L31pkTD8jNtnIM6e6TI0JOdZcVlHhYuWkWcbr2tsATy4dBP86pl1MFj3hTMP5qRVBvfC6NWPe+CjRIWxvDimrj4YPOps2P+VvwyBswpHE1nrkXfssZWcnKIDDc62rV2lMi9qSD2tcgzoW07W93k+ToHNAM8sPhRkHyB4dtYtL9WVCPHfI8YfAa848VJ4ybEXwcxJx0J3LfRCxOtTb9Zhw671MHvlIzBr2X3w1NonYaiOhYMitBh98pYXvAP+/uKMe5x//Wl4CO9xViuasAG2L/GPAnD86KXHXkJ3PB8+ZlowPALO330jYI62g0olgELA2Xic1ZOklbTtHp6cU1UbQ7Wtx1kH9/sGzlcTcBZvPwAcDHDG/F2MKti2dwss2/IsLNu6GBZunAcrti4GpAU9ge6MxoYCU3neKZhuYZIu/SyVKd/j/E8wa/mvU2nQ7wFbeJ9P4Hzb3G/AkClQNFLgHOsP6BW/8oKPwxnTzk+9our2Bf8FP3zqW66YWVvgTDnO/BMDIDK+AcAFx1wKV77oI9DXFRZ6wvO3budKuOnRf4ZnNj7p2hkRcKaOQ0OSgmcU4JjjfHpKcTAM1UbgjMXBiqnUOkm1k5dgbPdEOHPahXDq1PPg2ImnwdjuSYlQ6JjXYXV1DMdesP5hWLTpSVi+/RloNjkVJd4r7yHkNJvLT38vvOKEvFBtvX7PXFmoLBTvse85HN525ofg9MNfnBBRmDd8z5L/hrsW3wxDjUEaz7QxM+Hd538pFzjv3L8Zzpl+Kbz59A/AqM5kIa/Zz/0abpt/LQzV+Z7JeI4aNWI/1yGjMXjq6Jnwthd8DI4Ye1LC8LJjYCPcNu+fYNGWR+G4iefAX539WehNFBMrKo3D54qEaqfRvT0HaTxa52m2JTlACiGUiDYRsaR3qjGbGuF8rwQ+0MKJ+LiCAxfSx43puDggwYNnl8Lliu2FQQJZlg+HSy0PtgLOfD6is2ZXxi6cfN4u39n1lfwlkyiS4/tjvvOBnaBD+5YNudaWiXwppFgM6CPp0gBnrJg9qWcmnDbl9XD8xBdDT23MiA2haV0rmO/fuw/un7sIfvL4Mnj6uS2wt9QF5VFjAXr7ACp6xRRbqdRz3Gg0OG9XwCrSehoUsoXN+MgJyHZAlQ8O5S5HOceqX2kYOP6t3m5riJBlpnZ8ClHSZe+BM5o9bVaOzMstkhslF3aVVFIXGi7pJepF1iuriN9RvQ/2OFN6BlbSltxgmz+s+jY21YHebqm4TUW+EMKa4l/qvSbPrvxUxfOMnurOqlS7liJlOi7EXnqPM5VwI8CN/LRJ10cRUNdq3Ng/hY+jRxs/r0hlbQH9VDmbjQE6CgbFAqBlvBTurWOscNg4AXiacAtWb99P4dqb+venCIeRHBB+FsO1+1bNpvuc/Y+OoAWVaicMHHMu7PuPKzOAswgcDN8XI0MAoFUgFfE6W2BAMfVCgyqAVJnQXOhqCQugN9x1FF6A+dBtJDrNTVPi1+diIZ0Qthnr6QSsmZR6m22oaiwvcVS1agdMGnUYTOgdD2dOPxNOmXoaTBs3HUbhXb0lDEUdhs39G2Hp5iVU/GvdzrWwaddm2DuMye1+YxTkhw5DyDkAACAASURBVDKUAf/EUYfBtDGHB2XmEZhiePdzO1ZRJWh9n0oOcGUuZ1lyJEq5ERU4asJM6O1AzwZzYvQGo+dv0cZngyq+OJZqpQbTxk6nwmi4Jh7jl6DeHILV21bBvuE90ML7m6ninni9xeJF3uYyM7nOyig4ZtLR5GFx7Eia3LJnMxVVi9dY6S3eOpzD6M6+8H7OEZ+XUMHaPbgLntu+glrRYzuhdxJM7jscsztSWk8yVTmGwlCbBJARROwY2AZ7B/udJx5Jjc6YejCVeNVIFfWmDhj8mArqqcshIvI0he2w0VMp/5ZzfLzXFMNnN+5eC5hr7QxCJu9U154FdokMQzPGznS5p+64mHbpndCBlKWHiu+kBTv2bYWtezY42sPmDh9zJPR1JUOE0RixbtcqWtP4x/VLwrME43umwpjuSQ6IWK/RnsHdsH7Xc4BFw/AHi1tNH3sUFbaKfwbqe2HltiXBPNT7pvnG+DfmBs8YdzTg1XOOjuXKF8xV3tS/HnYOeI/r6M4xNE8UNJqgQu9JsbUte9bzn8ZwScBT9px/5z+mjTkGRqG30ine/AsWXNuwezVgfrDuzUj4IvISPPfYz+jOsTCuZxLty6lTzoMZ446DCT2ToVKukVKAVz9t3rMOlm6eC6u2L4T+oR2wbe9GsqCTZ8SExLoxyKapLEc+MnHUVAHn4UjRlr1p92rYOyRVpuVdWgPieUp8JZjYO40AP++TAGw5rvuGcZzP8X2QpRZ01bpgSh/uW6fbN0otL3HBLXq2WYfxPZNhbPdhXNjF5mdDCxBYb9+3MaB9b7j1FGWNBFTQUfYWQ+Mn9k6HHqpEHqYJIe1s37cOdu/fDt0do2Dy6KMShf4szWqbmezQWH6QB2Dbe4fC2wSy3rXzVv5g/43H4c5BzhfUJt8Ww3SieoKzsmAhAs+3VMRgk5oDzeCChQlPL8x3JtllDKKJYmHidXZzyTgkqWvrxTjPUs9nigElc0+i9XFbJG344djfeKGU7OkbJwDSJEHYe/KJP4LnQvvzPDwU5yjTvqoxSTd5pAxcx9kqQa3cBTPHvwTOOfytcNioo6EapRQdzJTQy7xqyw64fdYcuH3OKtg52IRW92iA0eMBOrqCqDqcElZvHhZ9Kga5TMP+TmXCaehppnokzByIblvNFG+zXEElk+E8bw1hN1eSuHBIvRNaLRI+3J0LjBmRYhZIveX4kS0MRuHk7DMmDZINdDxmjApjHiXGDxMDTqBT1EvOKBZvsYRBq4x3Ydfifdbzix5cfKOj1IImFQljZulznvVaKOaPHDYtcSQkyxDwl6ADASpVxkaQzkXWGKhySDmHfGNINiN7DPdGjzOCXL0Si+pLybVWBPyJD5fo+ir1mDOYVy8y0zmGfOPSdJCnmsenBckwDBzzsfGzrip+V4F9Q3X44ZzVMOe57YcEOOMK9q2ZD+WB7SJ/xHoh1NvZ3Qu7Jp8C+7/9d47NUqi2E3BGYCh9pQlLI3sdSSnQjg+hkYVe6TMMn8lM8gpiQCCKvqM5GYztX4t9xPLLQp1UYCovqEWKIwH4Q1v8x39qZxIeKqmR54helV0mUH+AshhUOL6wHyZnnwPttki3UAsq0Og1P1v7xR51JdR0L4qmDIYUY6evRFd/OcIwCg2ejGifJJfffe50HrPPuodW0DvjScrC6DzbGWk0jGXkzN8D57iPMLgvq+Vs4Jw4A8Z7rELRAiAbqqh7EYzJnEtbVMltnPk+UIjiw2v2k/oJwo/5y8xXaEA6Op47hrHo3YqeGfsTE5OPGWba0Kn5lGL3hbYW54L5UoiHGg1zjaMJCVYLbW6D4fFzaxKvjd0fv5eOauU9PE+BapvRNadl2PWxa6eLRbzSMDYVMmREtOSYs4gjCSMNwjclAsdOIN5Px6djEtCxUeF/5j+WjxFliTFJX80OHfWhfPyeJX7VNv1nTM9y1nlXfESrbA0FybVjNMovwwwYrximvK+kRF4V1YRlrhxFpXU7UojOcGX3rTGWZMuSNmcoEt6JNWxz2vL0gQTfMx9k8S3dZ9H3HGCgnXIWQqZvVT6dUd+INjXAszwocLezEJoaFFVRpiYzw5ZT0odixcPQfsCLC3ExA7y10GcCPGsHPrTVDTnoMP+kJ8emFovkHP8Yrl1084o/5yIfiK7Fo2xoPLOlERAVQprRHVPhxEmXwFlT3wS9nWPbRgsVnwHA3oH9MHflBrj5njkwe/lmGGyVoDruMGihl5nqF/GPBCFTLjLeHqK8AL8nFqwFzUznlMhCX6KOwb+zs8zzf89SpScEpJLPQQAXC4BhESwE0AIQySst9xdz/ywE+BoqXxHb8msdluY2a3w4bgXmNFugzc/6mTvgbEAzYhYtckZnV1Au5xxrSLY3rOKrDCRLUKYrnvhEckEub0BUUIrt4Bzp3mXFCZR+VaFQaxxeB+aGV/CmFR5YDdvBXGPxQuMdzfiD3mN8jitml6GMueHlCt3Agb+jQlLFwsbVGhkAELg3yjW5ixkBPRo5qtQve9FZi+T2uA8KSRdwzldqoefa3/esIf2dCO5pGcowd80u+M9Hl6ZGKIyEhvXZ7l2boXPjM6kKMBoIhicdD/0/+JhbzUzgrA3GIJmVtaBwKB+ONK0vmoFXJIyiZMP3VClxCo16XPRNRSBehXcWmZS++NDywPCAaF6ZHa8JZ89Vniy4ZXsLFzVQ1qCHhT/j8bpqn6k7aeZkkVOiRdMezsDFpgnJldhDwSHuarbXW5Tx8IkAJYZrFEuniYiiQUDKKHDRvvAQU0SoPhcpEJ7CjG9dvD+qADksZtbHqpDaZB5tHThw9gwuLV/PhrtnH8T24FnPStYciM+rMEwBsrinoXEnwZcDq1thuSoLTTQq1zPoSbFnX4UT5piIiJGvFRB6fkB9GwOUXbc09pDYawtyc7if0g/+S0VDECw3uVKkwScBT9L1P1Bgbg0dbHDwo9c9ZjoKd8Ar8fkMkg1syROWeEs+UD6s/I8EvbON2cMbLmRh+lCeLv0xnYajsRzMcykhx5zp0tgj4nDAyjgHss6MPVOOz2hEjPJSx6+UTlWoGLp1hK5KSv4eWbnBgIsX3NNDcq2pt0hguiuq5LwXkp02vz4apmW9ur+ZbcZfmCiunCPnJZ2hB12PzH0ypjalDyMeuc2UXGendrqGw6JYrq2Ijng72DNSErnot5gHbiVYE4vgkCFFOJ9o8nlyidbXrr/93erLqYC3yArzixqNpE1mhWxj95qy6c5C+Etmp0le8Eevc8EdGvFjgVfZeJRVYFm5ldt4QQbeURkF0/vOhFMmXQYzx58HtWpXhml2xFOBoXodVm/eCvfMXQZ3zVsDy7f0Q7NrFACGZndyyiLJCwmqVhrWkGtmh+LxRcBEXuVQ+7BglIzzImw0vFp9ujp61gnkmgwp0sU6e5MiWtxzakQ1IJmgLz6khgtpK9buHJg2xcE4BJu1f9WPApMWDcm3pAXCYpWfPLIEJnmqms/s9Q4By3LHMoI5ek4eUACt/Mn/ze3i2mDOM45E74ymZwg3aDg0h1JjnnInFujCsGsC4awNU1i1hmfTU1xVGwtoIaCl4l8CvLl/LUzGRcvwelwlX/xew7btmLX4GHq4cbB4XRameRGwrpTJO40rtG+4Dtff/SxsH7Dh1SOnZX2jPLQf+jDPuVUXga55RACVahWGxx0Bu2+92nFWOOGqU33aT4bekAeUiwh9KzRZkQiVbT9dDasTNVKvo9JOnGCSGnpSmU+FcTz85N9hvrOdF4+pveIUKAAS1svZDnp8VCkUz4pbaltfL95g/2761odt8zA1RJG/Y2VMydIfY697SBtGGbFKjPUIWMXUPUPMxKkhCY8Rf6N9oDTnMG3L2CzP9+qrPJGy9In9y6TPsPrgyI4PW+XStv5QgWdamZSxKz91Idt24PK88Dzebh1nhAU8uPW7kLpUMZk5xZO/cJUpZbyBMBdrqN1mFRXx3LLOkTJINQSEp0YgZ8Ze6NKgDK03GCBjIQkao4ItK/jMmtu1wHNS7JSHVJSco/fYe/4TXp3gmHJZJXeeF0irCCdHF3wiAl+NPcq3AuCsRzGDn9lzmHtWzF44400KMQfrG0WZaHSKsixL865vYzDR/eQ1NXnMZqBeenFnxK+c8dCgF7Gw6Pgcz5EG/OfMA2LDQNbaWGWmHa/RIxeskWXTCrDkgfgse45r/BgFrD9UPKbdBIinFzcauLGkpHRkiU4NTlKSDPmHtChn0vIF35ffJeWFTh0wwJn6EWMJ88qk1xnbtGk3aPymz+QwKe1RjzlHVfmYpV/63WraMuyRRHgE22XPXioI5w7U4Ka07c5Gu0n4pY+oRNYthX7+6Hlud9rD7xUsk4hywpTr9bifwog56juHsMZ2TYfjxr8ETpz0cpjYc/QhrZqNKS6znl4Cd8xZBk8s2QDbm50APaOh1D2KcpnDubpSvkSnmEurPzZM2y5IEqw2yTCOZ55flydo3ZT65XPuPAih1jCV8FWff8zVs0X/EV6YVU2bALDslwXD7Hjgn3D8nHNtt1jldBol6dmlfF45fwQu9awKn6IwagyT1ruWJQ9Zjyz+i0CWZZoGgjI4Zn7Hv6DHmq+fQg+v5lVzHrP2q/nFCJP5aqsSdEADmmW+KgpDxOtSLAzHjeCYqnaXKq56N7bt7ocmBSz7nmf1PFOBMeHNmqKr4BlD9XEOP5+3Fu5fFt5WMrITap5u1GH0mjlQGdobbyJUOzqg0TsJdvzki171sKHa2kwMnNiiHnqa7TNE1ELcWQJUFQhi9qr8GeashG3fV5DtPLgG6arHxytMPPqEkmTBdeSBtsBZx5UHnn0ANHqvfVi0Dc3g3AAuks9t+uomRAhQgyYM+7uXgyJmyWuw3J4wPPZR0oSbMacAw7h51hzCJiJUqlvjWACt7xalWKYrwMMVMpW85wQBmg3kX1WplRUP/wn2wrZl96fVZA+6XSMb5eLIQ6eUowyq8nMgByehZEkjpCAVglkxu7eU6EfkFe7wvLgwRb2SzVoVbLqFAc4BCLDPB2OPViM4hJ7LO0XUvBvzAnduyUbJRBN72rIAhXarCmesINvv1dsS7yMKM6yqOdzga6T4h9ddDUnUjmyFPdsqhMgKLtchaF5REXoJ1ifihXZP9egxAPPEit4vfq6dGu3Bc8ZW+XQXcxZsoTDvdc6w1ozQE6beUTceokfuPNi3FNpx/NtOxjA0txryvUv3MQYQZyyKNgqH4B0RXtHgZZcDoRti6ERznl0kkuZAu5zjmMkkB2/p3Bea4QEmDCzRuB3AcWHGyk2T8jWLNjmvO/mtHWlh4EzLNTLwrPtkz1oecDY7IouUBJn2vOo5pjZ9AryjORmy88qqUdG5XtU4r0Rq2EVcr4Iix+y1L+K00rDHNM5OJzmNTDxLcvO0nCCFTeeyH5164FF2b3hJiqSU7nVux2/i+Bil4bSKbDqlHCFchJn+P/CMelZFtfKywCu0fhUMGBvR0mRs7dRRZ8DZh78djhhzMtVMwCtfD9XPwNAQ/GLW4/D92atgw/Z+2N89DlqjxlCYLoIt5KlYkyHw3FLnmOeLAKFMoJbPN6fH6F3KaSIC28H0K+WrnOvKQDeUjwJcMeIMU2AwtFtDgdTrjZE1WlYMc6RFj1HPtwufTomm1fWjkGE5a2n52Tofc/cPNKmWhhj30yyDKZujvAXPP4ZM64mzcgc/4+ussEI2QtUSeWfxGd1x9Tq3pHiXRuNQ6DrVMEIw3IJ6E2u0IFJgQI5XfaEOgyHW+NNVw6u9sP5Ui/a6U4Az9VqmgHAO0ybfXQk6q4g5OHEU26dpI9CHFt3NrEJSnXVYOVuN1lotHMfjPhNGSPdOl+rQLNWoid0DdfinuxbAsNDIQdF5qwW9656G2t6tiZBqDGGHWg9s//XXaCvo/7KAsxKrtZZYgKzf2+cSSqQBySQDNYRCCEm9P5Z3UKVNAeEqIDX8k9v3CJAMLpIcbwV3lkwrsrAcCRAqhrxY/Jm3LaV7rrw4UyGkoYsWgmWJ46wRxq2K5RwBcchBXBEojdsksE/KPhdNUoMDKSpNtP54sK75h2l7avtRAIIebpUF1LbT2jWXkW2CMTCjd1ph3/hZmiNFtyOmw3ilDjZkO1NBPwTAOTbQVCoMnB19y/bynvhqsxKVQp/p+rjcT71Gxeb5GcK3Cls7uvc4j/MuOXzRXysWgFEVOAYaMl/g+/u8kS1dwbKUnHZO9WQ4mmkxUB4c9tU64nxRlUfMT3gMOg7iOcInLC2lhefnrVOg2KcYER1n0rsZAyTBAr89eM73OutRJ1pIyXWmMYi53HH4DETTXqX2q+How5jVY/Cm9GY5m5cy3BYWDyHFSn6C8y6Ts6CM30/3OnN7Ap5VntgOpUii59LuDhLnodaIkhbxIqn6bRSVIufGAvisfCXrdVU6wSJjrZIPI1SgluQJFWi1fK1ZokMZWGzkjaUEORPSj6EXTtqh83znveBXJAbPKjPS+otbtNFNrkUhIFcSwBTn4fg+2WSrG7h1EPqSv7lqr0+ncGPSUG7D0ym/FAtbmqR6LVbm4gpTCMGoCbKW8lAs2jWaIo7EaEdctKBhyHaSp/sdV94QGKM8E8jtLdnuH0O2i2xPkKcsRjoffWhbaHOmDgF4rmIBsLEXwoVHvhPGdU8jei4aQdlurvVGA57bsg2+/LOH4cGlG2EIBer4qQC9Y6iQlIJf0gupoCQDWCzsVWc45Qo8qVGB+QXfp0wSga6WCg9PqdGAhtyoQ0YIU88HH61Cg9s373EbUpBLhLa1n7p8cpo068R81HzouA2/1rVhTzGPD/8f5ZgaClhjEmRC4xUZ15Q7pnV8Al1YR+FUTpTXnG6GOcgyFgmdxvxp9Aj7+5Z1rMwbOBeYdR4q3EUHWcKqKeQar4jiGVBRMA0DVz1NrqzCEGwEtRSSLYwdl65DCoJVWnUoV2qSi9yCRglznlHfw0JiDNiogjaFXzPz7UR5irRRqnB+Nt2qweHWVMwMwbX88HtSxIy85R4rdVRDOmavN4dsY1s3zloCSzbHV/q2o+j077u2LIeu7XhVpYBQlRM47moNtv3mJq9h5AHndt1boNzuWZEDgePTvZ8hmJjOtFK0yE7RHChnWaah1is3z6g9fKyCVbuNAhJ3aRVjsnQYXqeHgufgw73NcfHeL9OwsgESyi4XOXUlzPs2nNz2HI7YC24dKI6ZreesWUkoN4FU/tOtUzwE5QZOPwmBk3AWHyVDbaJ1iyvTkudYwrIDEeH+YOtTmrmAZqgFg7LkiykSxww3ndqeD/DMSkURZTLLGJJ8V2lNwXoATAU4u3lKs9Zb4YFuYEdKWHKSCpFBu97+5N7Lm6Ufsyl3Z6I57Jx47GFrTrDknHUrpMjD3Gxxoa9gaZPrbNdR90uVZ11HpjNvlBipxznNcBPPWcfPdKiHzM0KynRGzHlNJeP2IdvWceF5MPfJ4zTFwjLCetuNIhhaHOmgCoDZ43a043iz9SbHZzklZFvnmgrIbP4/XWuiKowyPWWrlKgl/JH5DRkyHGMzs5W7dIvKs2BcGYzJ9xMWdLLyyu2H8XhkgVAtRaGefzvWUFaJRzFrc2wHI/Q6R6/ySuakWSgvsidA33GKrYpdw/NUYWBDTXg9VSpPZL2ZtpvBcHS3cwp4TnidcWDplynHxyKURbrOCetR+1iTLHqzRfJ0vknOGgatOs7jBECqJAi6TBrS/ni3s12gsJgXf+NDsTUW0VeqKMI/3DMOWGXpEBmt0XmrQG/HRDjtsNfCGVNeA6M78TaBIvpK+xGivtg/sB8eXrQabnvgaViwbhcMVHug1DcOSh18e4QdsXOokkeTv+GRtKgqNvEm8hj4EO4gZNsvCENZAp6+E3pL5YcCVB0A6vZYkIy8zeIkklFQrWuXi6yh0wKCxeGjOkYM3nVIahzQv9UAQJ5ZB6h1MMKFbX6z8rTIOECshkA5shwf+YMt6BVVylfJ+yw8EpvTO54JPDebbKJAjy7ehSw50NiOq9otsk1VAmwLgS96nukdAr0+bBvzlxWMIyCma6nwqiss9IXrLNdN1QALhlVpvLXWMJSqHaSzYTXtCmEEBtX4eq2E929XXb40gnZ1ctiCYeRNxxBvuo7KX8eFxgKuV8Vj/c2z6+G+JRvbE3OBJzp2rIWeLcsswTnvc0d3D2z+1X94rS4NOKtAS+vLKoveu+Sf1M/0X9uGlSuBgDc41QtDZka4eeSl0GeEKSiBO4wrwjIuFpYubNJXMQQ0xZgPB66GDM8qSnrulfg52NpKZYtglNWkgINEdBsrEglQJxeiO/AcMDCdtyohqqnylR+8xgqa/Q5lAlW1s9GjAlnoHwTT3lPEVQBNHkiLL2kP3eUyNpev6Pco3ok8uXCw4PnAC4XFYsSsdURulvnRW+ohyZKPvk6BMzwpeFYPdSRz3J+ZKpM9gEJ2VvwTY5aFt2eZKZN9aHZfYkWa6T39DKV9SiFTEVhO4yGJBBSjsPvnvedcd4XmIiRnBUcBfpp4xIFVcyZ1vt4qngTPLi2hAHjmVU5Tkc1w5GsPns2a2/v/Mhh6e3XanEE913S8/bhYkiRNSzQmy8ZsZISdgs7Bsib53RmUlD4zWLJKM7PFgeHQ33Pkr6ZygFwjctQtLOAvoG299SGlfyd/lHXT2JMPxrJPx4qKC3ooUM5pFZt2eq9b2pQzZvvRkWTYTniVY/A8Qo+78i9tKltWSHfxabJ0UqRQGD2frBeilz2EzesZFCXeLA7JORNFRkq5CdkWxxUvT7SdwZBjQrED0JpGxus8Yn4jB4l0E3k5q1CY8jrl0I4U0yYRDSSVF8R54vJOMUPyiGf6B/NCUMjLeBl1gOnamSeTvGo2uZMcYcgpepmnj8ECYH8CMyeeB13V3kO2huhlXrN1B9zx2EL45VOrYX3/MJSwWnbvGIAq5zLzVVFeSRCbLY3Br5HP8XUgWdaUPdLR4ZLvMI8V23aph4LKBWP6eepBFdmOodHUtyjzIU7110xpAxQpR+CXFeBMb7N4vPE9zXWO6UArdDNP9HdK62KkgXJ+jk0JzgYgBWPd3c4CkhEYU/i180yzvMep1tA7j5WtkY816xRSjecU5YviGvRe42pT/rLIOXUSkmcaQTSOQu5R5srWLShValQ5m66Vou85f5nvhmbg7eSgy7fmKJ4qXwJN7xH4rlShjqCaQHGZvObEr9xVWcZgIN5n8ohTH7w/es8z/vv0uu1w25zVHAVxkD8d/ZuhZ/MSgPqwD9eWxat1dcOWX9+oqkZ6qLb2n64Me0Xfesp0cwzNJvO9XAXSsA2riLq5G++QO1tBvqdV3kLoGoNnGpOe5gzly665V0RTHvbIXuQSi9HwY/7MK3Ji+SYa8d9xnzH0zgCUTmgZnuGq6sk7BEa18jZPGMMQXbg0bRjdCeMboeFYVcBHxaXRQUyb/Dp7dJiqJCTVGt9U2ZZ+ZRQBg3UrbSxqbgFTVNFMBU2+ODCra3qhMFYqChBOpk89eaLTzpaeHfKY6JwjLxzd46yeHTOkAGQaYkxViAJi91KOdHdXwFJhtCEVU0GYuzB0I6FH+jS2oww+jWb0MxRCGJJUr3N1bBIiQjsK3nmt2pwLsxbMxH0RFhpL9L0a4tqBFMvP0n4PllJiUGld6H8aKqGd25DtvJ0RRT+F7jxP8YciFThbDYO6SqffwiHb1pto2YcArei4G96nIWyhnYzmoWwrDPBxnkulhYA3RNOw3zl+JZw5uEXAcGiXtuLSSAQ1y+Kql6/IiVeaSI4jfNtTgHiBxXxK3Fm939J/SKsMrFlymOw5bTBlX9UG4IBWtL7BeTwI4Oz4le5lQa9zkhsa4SZ0pnxIhYQaOlycvXpnhDMor7D8h+VResg2S16m/iD9Shbf6TZWWJmBZy6/3XZX5d5zr6I0Fe6RP77KBdOoy5ZKkql7YqMTmd17+rf/74RsW1BjgbNKniRYzpJq6TuUSfP2Cyv82rzQUR0FJ0x4Obzg8MthUu+RdNXQofoZqjfg8aVr4JZZC+DxFZthsNIFrdHjoYwVsyWUV+9J1joTrGvyCKw2XIEGDDeZ7lAnw5xl5v2oHyPI5UrP4TKwEmBLmRDANOVL+V4bUVict65JxneNNuPxcOuMr+1J9+Pl3Gk+MWngVu9udiMQUExNyrySbaPzyB85DvVO7hA7DBgr6Hwt72NwymuHrAl3mUKZ5Sjrv+ihpVxjDKHG39TjLMZAXHW6ckpkDOYVa7vUnoTXUwi0VNJ2RcRcnwjES+yZxhHLFVk96EWudkClhd5kCR/HnHK847lSJu+y7j/mRw9TqDcD5JqEbGO7lFpEuddes6RK3vKZgmxsSz3VW/cMwm1zVsH6XQMHTf7VgZ3Qu2EhlIYHwnBtXPtKFbbf/S0VKRBU1c7qWUGxblKaJyhNL8sGN0nw7Tx9BjSwAuyvfqJ+5axo4rg9HA4sKVHFE4pDfm3YtQ2RE6mjh0loTbgCN5Iesq2MQ+WVV3SosJcpFOYEWzDGoCfzjf9cy4O5UBgBCb5nbpnXQj31GPaiV3SoduhDbpmqpTtTF4SaoP3gX9SqFJz/ILyOxS9fmRUOH8O5y2V7hZcfMYZOuis71UNuLOxpa5UHeA7c68zjTvM6y8wKHM40EWvDaH0TmefDejKF6bucQuMJdkA3Utackild5atMEZkF6pWnX3v2lQkafC70oWCVvTfKJwIjhggvHNNwA//zgDkiQ1b1HGDLV13sWirdKlEr/3K5lcYYoQC6wMaaUOh0HEr9yPppLQF/FrkHNmJZRpSnSst1OXI4zRHltiLhqfvi1kKFtb6YQnDuqwILQK9Hg1Ajgb4ez8b9bTvyt4uE8zCN6N57h4JGIIX6f9CfY20pzAzbFgMh0wM/Q3uBxkVVBuS6P+4/b2/CcxzPk2k/fN8uXbDu0br6vrNp3p3HlHEm6MTRZMYmm3GiApUWQZBF2ME3KAAAIABJREFUHhHudvuZx9uyaMXRlp550UytgcURIBnqVD4ZY6/x7vr3fJRXwCdcfiOvmJOpxnJh661Y3Jmg86yDFIHnwoaqeMHVoJDJ00NDZwDf9DAJB8rcywS0FgNexqCLGZMLMJbf8yNZnr+8YbT3Z/lTJ5zqwGbVBjyjh6+3YzycPe1tcNphr4HuWi9HqxyCHwSIe/YPwt1zl8H3758PK7YNQKt3LJQQNFfJF8k/La7NQKHFdE2leE01EsSkDOHjdJ0UGaoQDPvQZmpK0Lawbm5er6oyxk56TgS5QGGhZs5nJslKKdM+mtPvM3/PIdW4O+yVDoAtFhbLWEMFtzh+NPJTK6rHmFBt+zrfPc16EOvQzqrgHmNjgHinmQF5r7M9567iNWv/VIjLyX7PiTjfmdvAUG3KNxakgl5iDrXmNjR3mkCzYCoE5ThcBImYPy5WR26nwt5sfK/cGIJSrVuicfjKKq7OzUwK74huUOg25lbzvLFKNrZHhcwwJxrpgcbIhcXoWivxVvPfzF3Iwy5Mm4uZmdsvSiUYrjfglwvWwty1OzL3r+jRqAzuhd4Nz0B5cK8TKLye7Fnfcc93aLHp/7JCtW1nsXCMlVRnnY2kSRG9I1BqI72MFg6Bs1SFZiWNiY2U4GBFRHAoalDC0rOuykOBVdQxMR20V57UPhICCf+pX3w5SMwe5OAHKx2NVp8LVSEFBmpUCK9R8Uq592V7tsQ7L6xHFUZtHi2DegWYVpsVbYFWPctzIe3w0vPGuErZtk2j7MdMKlhlHa75MP6o3bYc6irbXi9qRw9Z7DcfPNsz5IGfyCmj+CptOnCsURiR1yemqnaj1ufjdcVoAlKmU34479B7qRU26rnRi+v1DGHOMgpR+peqZOv82Jrq1yAsqyzdGHNC+iEWvu0AOx8xb710XE9lsFzV0I6WslhG/F7638mr0sKQ7fydYTty+EziDesNlrAuZjGRlTsnZreo6uXmaFhSGo+0Y3S/k+A2LE4YppdGoU/MVRU2WiuHlsWcP9wh354KAVVa4pXzPI3XWOSLFKGJr6dKMxi7c2N4m+fuRn44IJ1+lqw841FmF0WzfTrrUkSknuPzF7mFwiLCtdtUQFw6A45lE3oWU/mG+dDN2y4LboNGv0Q58bQykhcX5zyrQLXnnLvyIdvBVKN8Z6fcGrmvhht6LyIfK5OCdu1zMi961oD6IusaPGPOuC5VWsg28uC4GB0Nx0W7teM38TT/53udY9ASe5SL7AUBnLYP6slVZ0PbF5IPZALnEnRX++CwUcfBqVNeDSdPekUh3bToCPYPDcPKTdvh548+C795eg1sG6hDc/R4KI0a565rQ3mOVyDV9XA6z7EBfMI7sfK1urwUOGP4NQJnWsfA+2tGacEkP0hfqmcbQS/DLjZCcztcVZXws/tbQqVVsRAHEIscfNafXozoyVBxuG8BwfS769fSA7fq6UMKjcnw00EzFxjTGaqXWduIaY0Bs3iDybMsINcASc0jRmUKy6mQXCZvcpPAMBb5AgG0+F1NADiD2ZZU1eYIgBp6rCUqQK+nopiGMq5eGTow9xiLg6FJAL3QND6sdcRngIp9Ec/jMG4EvWh6wb/RgUjAGSuxC3Dma6hM2LbcC61tqTG3o8L5zvR5uQz1ZhNmLdkEs5ZugnreJhY4COXhQejdtBgq+7bb0EtiiJVaB2y7q01xMNuHVUbjvlWJz3q+iEIaKFWRbHICwmkBHjh7Zc0XAuDFNYEiJl9LQS01ZYsapeUoG9lSBDjr/K1OqL/HYoqsg7aSdeqG+pasZ9v1Y9aDc7Ocby3RGu+BKJtahEuYi4MUZJA3Cqm0H+vZ3ouSNFmwTc2q+F7x8yBPivIYsKUtWUUvpol4fYN1yDgQB+51ZlaWpvix7pSvePBwssEz7YY0YcGyMk4bLh2C0tDL6QywNhc5Ut6NwTb/IiRLuEIuzlKp4UjStjH8ZghubxzS/CQUnHT/MhX7Slp2HWgJ1i6iJldwK1t9SQBni9NsXq6xzB5MvrPYiGjU7rxLHo5XtNEoENMM5v/EYdxZnB2FTJLmEp9kgGe0xgfnKYMpFwbOOll7YNVgFk0hlQfyIUocETWKxmef9B4JefMRDOlrFayJjcShL1xVGXk5RGpcLMwyfjGgR11lgWfPg/0LzPfsqCL5ZJbCRyh4U4/jm46+kgvnDRnZNGJlX65MjhgTbVURIZ7B07JeDVckZS+tdzWKTmD+yS2QHI8yj/Qw6n7wjQQa7igGXdMlB4F56ncGYjN4V2U75ZDojvBa2YbN7wqebURK1nHP+jw633ZP+RWrM3gppMdN7UL8XLYMS//2f06hsCA/2brwRrre8bkvBJz9PvAKx8HzBQaRAZz7OqfC8RMvhhMmvQymjDoOKmW+KuhQ/PTvG4BHFj8Hv3xiKTy5cjPsq47iXObOLvEocy8EgBFk0uHTMGXvMeXCXUzszE3lTmWh/4atTUDtaNSjhE0LoCAPr/RBH1HBL11bBcrSqFFIEIi6oqBRyheCR7qqSpQujjjiYmM0roxrqFwotQB6DVGPHQZ+fLIe/q7EDG8zA2c9x3ZNdQWtR5wAJuYyI+inCAPWK8gDa0AmfUOGRcwpZqZBwLmKwBmzxrXoFoNW8iALO+CwcNbRNUSainRJzjO2i2C4QcCZU/Ewj5mgNuVH89VYPDYuPEa7huPmgVGeNF53peOvYqg2hnUjOKXrtKI7nsWIqfyc86J57hzV2IK5a7bDnc+sh4G6v33iQM5FqVGHns1Lodavd0N7HaGjsxs2F81x1s6VqNIEYQwC0sJcM5UNOzuT/xzr8bhITO9C4HKIeFxMeiJKbQoUE41RklV/4nbCcOushabKdW2ZphzCjEZUXaKnbJhopgizPdrfOeTMC2sNfhFs7JiL2zm3Zk5TFfAcQEBdcB0gUTtzRr21N/CQp8hdr3R6jzc9JoPVeVMutKtoqz5KHq+rFhvRRTgbC1J8yH/a0h+415kPzIGHbOcD53is9nzRebI5zrqGgWrELSgdqNfGrbd04G7kkWez1aVk4+pNVsuwKoYWOCtTjH2iei4xaqreaNF/ru6JDCLmJR48hzZXR+ta4dEZJZKn0rYZ/O7SDVy0l1Ny1SCtVzUcCMO1kRjhXkqxkbZVtvN2Jlll259/M9poXVlmSv/WOpWBZvLV6WhVhJG6MG0XjurnEc8ooGvtTK4WyhyeiXBhwxKbRdO8zo4WDUgJRmO91GpE8SVa6dC59B8FQRKRYGef63XWPQj4V3Jv/blloeeUpyiix72Z1m7EI7MAbixJcoIOEhY9PvO5XCMgjFj5FL0t9UipVzSzdQNShdyCk4/MmYCzuaLGdaQgU0G3WCB4Kv56RBY6TFfWaBKDZ9pz2SSaY3Ts8uhX+7BjI9lyIIzGnPGgz7hxA9kCgO06ze89yQuyvc4sh4rTyIFMu907DqzFETbtXhzB96FUavcirwfqTunXU+W8r9Z04z2b2DMTzjr8bXD0uBfC6K7xwdVp7UaS9z2en/3D++EH9y+AX81ZDqt3N6DR1QutHiwAhsDc7CuBUi6iRV5GkamoH1OOsC0UJkSPz+EdwaSlik7DanyY06ugtoQGdpFZ3L6mfDEKRl7kbtiwBgZ5R6tTq1apucucQ2xDvW39E/Y2q6wMeT17ralfUWDc2Y885javW59lh7iZQ7QZ6C11cal2fWT9PCnwelHOsOj/uBfqgaZrQPEeZwlx1m64uBebb/B9Apyk1Fco37mFYFeUR7yqmbESSwwFzNgfXSGFoFflE1bTxs+1EFilKuvLnmqiffFG497itVSo89M3lSp0YNSwCAe8qorujZbw8HK1g95XHuSu4zJOUKzqXaOrsHi0K7fthZ/OXQ07B4YP5jhAqdmArs3LoHP3hvBOZFzbWg22jsTjTJMwoDYeWQyc9Xn7Tpqy4b5Xj1YKcA4QKykxZWhQBVIGTHxvrAl/FkrjcGE5KClKh2XzaR5dO8dQGU+ogzJEta8phFBxRVzCEQIHieg1WhrHn3w2e/etGsRP2RBDtvMxuFZYRSoBhb0h1aP5XcB3rAHg9xXjlQmu/vD90gqYZdBv+F8J03axYtg3tym6C18FQ17SEFz6UmpqXZB1U++D4nHzWlsPlKmSOvITdbBeZ7/3IT15pq2fx7qpnVccfRKAZJZBHuDnnFPLjDLXwmi+bky0sby78Xrz2CQMUt7VOwmH65wPlFYo1J9fPxImKXu+dP/t3dKqyGcZJrg9NXiELMDf70y3L2hv5kgVvds5ACMpOmMCa7i7ne0cixYKYzpK8zrHK0Z/G53YFWcL7/MSqZQceFJhzjk1Wr3fkLnmJaUp9ZbL8SZJCYZEyk2ykJsjS1vEMPLABWdJQY4bvo24kQHTHfa8BwGdOHoXY2QEZtvxEd17t7o5horY9R6eudBASLJDLPPK+a1sIfae0peOw54YzYVLnYttg/orDopi4GzPYlpfufBN91cPW5R1QMOyHZqUFTrc6ol273MRNp5PEjxroTCmDuE91sqQcz2V5QeBYSLJztymjuisBQLEG8l1T5PryCNSTUCPW+hszl799LH9YYVsp2Wk6h327c7owXyPa54vfSIe72DLCHslj2ENjhzzQjh7+lvg8NGnQEelc0SGrLwe680GrN6yHb57z1yYtXAD7G7VoDV6HBcAEyESzFM8xOXGMNRLDI6cnYJIw3uQuV8W/gi4XIVpAaCsQ5pCXMqA6XnNiWbGG+RAGx6AFbntVVUs4iRn2Hl7nUlSPNHeUElpZFJ3CK/Kysp7d1dNRd5yDTk3rivRgDEVTVY+BzirJ9sZZAK91mvDunbOCE6AlFkf5SxT5WwOy8JoVgLH5h5klsnM75D3kScZ50KeX747Gj3KfI+yqgas0ynwZsDNd0XjpuMdzLjElNfcakGto8P1j0CZCn9hSDWpjmWoUbUx3otqFekB74gWho1jlrJoGP6NV1whKNZcbByH3vGMs+WiYF4uddYqsHeoDv81eyWs27VvhIcserzVhK4tK6Br51r/BY27RfdYb//ttz38OeGqU7Oz4k27WfIzTViKMYEPllXsU6YlcszrAvJMLPDDHMgQrnkXrC6qHF0EabHlWhhfLDYol9rX8QswuxOG0SJwOARuu0/CC5Rq04oF6C4skS4rj8tOKISgQBezGlYd9QwhVGs0PFpFHwNoHrbXJh3hCTG7bdHXiFZ86Da/jjEdTbmKxowlAMBie8YXJPSb6EOVTxlCs4mWLnU3heRn14/0HwOcY/1B/87T7Q42ZPvAvc665kmiZytt+LnOITAyyXopWGavm+iLcbSCEIKebAu4/WkfmafDr6sIMby6QXIP41lRKHadLcxo6W2vXCQ9+p6Ww9OvNKHhOYVUF10PlxbAH+C4lI/T8poDpLQ2Uu5LNG72Iw04Y5vMR+yJxSsdLIIPT3NM77acn+WAwfk1c2I+bGLQAkSb3le60pzGuH0oM7ELR5vJXXTn1Ciddo1i4yWNO0P2+KJeWuww5RyJgsUyw/jDbHFGVxzM8EZn5DSrILcEZO9M+jl28ioihtR90wIuSh70kOeEKn+0oj49RgqpYSIZwFmbDIBzRPfBDCLgrMaQImciepVeUV0g7f2Y1hK6BM5JBLWGS9t52HSteF1VdlhBzp953mJ+bet1JtIwBuDYyWr7D7Y8ZGX8miGmonQV7pEJDjDeGf8MjyZu2/Ud/pK6tUk+oMaEdEp4vrzObr+VwRCvsbVi/Hj+8ICzNY2NbKc7yl1w8qRXw5lT3wjjuqdAtVw7ZKB5//AQPLJoFXz//gUwf80uaPSMgSbmMlcrUEZ91kbBEHuUys8CfJXf41cYnlvXrHp1XAmft3qA7hlW1U7jSSyc+ZDxe56G6eZnvRmDwrjltAlyx7fIy4tg3KQmcWg25Wo4+cxaNYNHNOzrTxpw5grg/LKveK2ebzkPOhSeABsJDFtOy6enWQq41wJh2Ix65V3CdVBZPOB8BHhx7TlnGMOnS+TJRRCMfyN4Ja+ucAECv80GlKjAFuZAt+jKKnRg4btdeDezXlMli0IebfFQE1AXQEugGvUo3KVyGTrL3D96ptGwArVO7kMcV5TTLEyxRjWqxDuO3udWHRoVHIcUAhNwTFdemQJhHJIubkJ9FvO05ZLq255YBQs37S4iprKfabWga/tq+i9W0HGeO+75rmffRYuDqSKuwk3/VUU6/jxPYNqRu/esUpUiXFQQxh44ssSYkA4VpkTPGsZlJFkg4Aosc0IgRtev8FD9U/7Ia7iBrwqeUJqc18QC6JjBpgFmPqSJIHIXakHH0Etom79nmzd3LSsw9lJd49wYQOPdrVyBlv92csy2R0XCxEpoPEL4rrtyRSG8vEd3wopXOku5SosE4/31CkQeeD7wkG3OiUtrm1lSEWGYhJC8RuG7qX1oZIV65Xy0kdsm59w3yrAFcbHChX9n+hosgcqwGRT6+2+pYxfiCmRdJe8yFf7ykDZvP3RMChq12/DYh8qfzklDyNslUMT90980JxYQzglrQJoCtiJjj2k1a/+clqCxIZ718ld0NjXWuV0IpQjriO4CSoo8scyH5QnnIjCJ8SmHrnAYqQuJVcLkxoKQZ9N+Gv+jqbg75I2CYycle6SygnmP8KWUI+iWWInG0bKMgP4JGJc/446niMtSWF6ulzZaQ+IN2rzLeU8ONJqiD0WWCagsMU0FPC9Wy9t5nVlqqFyKcnJjoew1SkfCRcO23Q0AhodknSmltVyepcZTb2s1x8oJEr5Ewi2q/1w/Ynlhr3IJeTPJOHO2EvnO4gig9lIOidJ3Ihw+JDU597zARSRI4oiy8HHv2j2NW9Us2+AZGrs0kqMDpT6RIQ+9HpTTYJuvHMhQHcKdUX9u2/Hm3wd4xmm0r7KtRMKezaQZI30x8Nm+zilw1tS3wEmTLoHejjGHrGo26sM79+6Hu+c/Cf91/xpYt3sYWn0ToNU9ivuQZRYbkR+gKZ6F+cDER+ToIHiizNKgiB/rhwTAxcjBHmKOmiGN3aVfmm5EPqmX1xl/8F3J66X2EDAibYgSqg46pB/Mh2bvrIkcIVDqFAD2Lsv4Fbim7UYQnq2h2TJ+9Tj7VkXvNSHcWbTI4xUjgRxMHRK1Z/qiYcr/uerkJpLSV6BmcMpOFi385QQ05xcTs2kBXzlVorB4BNiNUgU6JE/a3vGsAFlznBG4EvAtV8lLzHdES/g4hn2jXkh3PIuTAD+jwmScu8xT5SuzMJ+ZcrbLGJ7PFbjxCcyZ5gLcPEYqOCZA3QF75eHo9a6wF/2BZVvgviUbD5z5CFF3bl8DXdtXQokMMaa5FsDO+252qkWhqtpZMjX+XIFM4DVTD5kBOVmzUyIMmKN49MnizL5/ERoaYhe6M0OPnbEKSaOxoHJKSVQkzBoClFEESmg0CWsFlVpzzhSg4lllLRKPljtAQsEQah6HWwFjRrCfh52yPcgc4eBqFeUM6jnmanbWF2jBBONh72UOhhN505hp8liTgoxBFvM0hnUUKk4g3XEB8YSbogwEzPFjw9RcVqNRiITRpCkczw94PtiQ7SRwptUz1zXF5yXr/Oiq8/tMC/ivqzgpn9H7iqid1mjsKEUUNrPA7oxIX9g+AuXhYb5OKhc05rAyBaqxB0bXhufrKZa5ltYtsCIrvRM+r/47FkrmA6GlOEc8Nw80bz7mHmx9THkGyz6prRAtWAnPv2fJObuTzHe2NOHOrHSu808FznTW0k6Rlxfp30Y8SMK1rJQJ5xK2R0tuFLTE/tixu0XkX5wXlxZTguSiPbbrrsoR8XJr6NIoGUcLQsN6VB0o4RXQMcd0Qd7s+Oo9Hb9sDNMcF2xJ+6mU5HoO+TcYv3tBI3lC9Zsz1ky0k+qSKX1ZNsCrlwOcLYMxXqSiwNnaaWxTqXwiWpRglfSIc+QeeXIs7XDbyghZbjiDmuvMrxnaZ2m1NF9Ob5Awi8PQ2Y+CaviasCNXKIzOTwbfidfWPqfGBK/KHCB4jopvJobDA9SINmuYoOEcMHh+/kK2STtReiPvYczd8nOt6azGaSk5/PpgvioGnHnjPXnlc1T09k7pPQkumHElHDHuVKgewgJg9UYTVm3ZCbfMmk/5zIN4jdXYSeQdJBkbGRmt1qK1BNB7i55F92PAKQJjLBrFP+H1VLyv+o33eAReXlMQzL1vXcUOkKLW2wQMr8ZGdZwKyIMobSlYq8+RAUO85wja6Gqp2BOnMxDQr/xfq3arx9rxae1Dvd7Ckwh0p6t+Mgav2xCENoYHNyYag6wnrUWo8xAPF97UU27AUAmvjOKQbdaT+M5l9Ew3JbyeQCuOrVZzdylDow7lGnp9PVClMGw1r0kxLspxJjDcAKjWiBLoqqpSRTy/GPrNOculMuc9Y9/k2aZcZ8xLLkOlOQzNSo3aqXZ0Un48AXa8B7rSQXPAcTdKNeiocpIa/kfAWa7jUt0FQTN+vnDjbvjJU88doCXSk3TH9jXQvXWFlK0LckxD4Hz8p04RdFnUg5YvcNOEpoJQK0RjphXLFicP5UENU9O2KD291HAWdFZu/N2x1Bdd6i1raaS2kp/2qSJGSdSOLR57lvKgYEfDDkMWqVuPINdmHjFF+KHx29k/4cHxz/Hnbl6pnmdRDlWLdNDX98denIzeNWXceUuNUSJaMGqCTrx6bUSAWCUzpasU/SIwJbgTZJSPeK+y1u4PMWSbTpyJpM06HwowEzxePTEaHKCWPtUlvbEysa85el+4hLJPeP70Ciks9qXVsR3dR3STZ8SI94xeNe/7X0OVw+EaCQMyojjzyNh8Zw3dtQ8HYfCynrQ2+TpOen9+uMbjKHyVDqcWJQw78NdTOVGVeQgtr8rjoZavKHin562EdpaLZHcjpQ8nZdV5HhsHpIssPq+BDMyD+SfGf2oIcEqY4Ult18J5W41x0BkAlfykxIvkhVmipMCYmGdZNJKyYzp+lU1pm5oVOUHLZ9i9yhUqlJnwXwn/tzUOMtbfrq/eBZpKbPZ9WfCR5js7MSDknnemrCxOjEf5nLIJq4QreNbzFb2sRg93NG1KAQuqINqA6C6nyjbxO2NgSZOXbi6W2A1vcEOUzwpHeKQQudO3VMkNnlHrqdENdA3dAW8X5ZKmEjx/VbbZ2yYFlTKAM3HJDP5svYmZQuEQfEFgp1A7cjadZpc+8K7KaDhm/AXwgilvhMmjjoVqpVao9SIPDQwNwZPL18BtDy+BJ1Ztg6FqF8DoCdDCAmBWATEhydqugjjNtSWAapR8Ol/CH9T9Q+HW5JnV3GEDpLX4VzRw9PA1NO/ZoHiv87jKA/wmu22dd5b3Qu50Njoug3Z1VXkGqfPR9g2rleZ1Dsxtma4YT9CJiMPZJcTcrpuffzhZDkX3Z9LbenSd2FvOLM3NLATOInt4OOx1xeue0DOv3lvyKCPQrJShA0Fpie92xjxiBK3o9UXPf61Zh6YCYQS3eHWUyDs9a5orXaHCYk1sVHLEpQq2XJWF/eOVURoRq+HVWA0bx4qAGJ8h7zR5l/l31s/LUMJCYdUqFzHD8HNG667adloVcdTxNuzaD997ZHkYSFbkcETPdOxcB91blhOY92EJTFs77/tPr6oe96mTiaxIMRiB7bOdYpn1fRHhaRmSKrFOR7HKRFQMSW3Lvg+f3KAEZtcpTa554Gt9XfyWU6jbTL6r2gWHj51GRDEwNADrd653pRMUODOslPAFk3uXzlZ10pYJ+1XqqnbDYX2ToaPSAUONQdjcvwmG6oMpZIMCT90v3sSlFnavB0aeZ2nJArgsYwiVwpcoh0Cv1HBLK3CM4iCGNScQuZiZVF9s4v1wnA9KjMtGoccMOEOgMgNI3qlb7GzxWh/6fOfkYHVd7b/Ut6F1taqqnSPW3x15GtAbt+f0prQFMGcM28b7lgksNzk0O01lSDsS7XiEdq2AyP3txmTXxxp42PLJ3+arL2lt8/r5th1dG/x+oFW2VWYHvMUtBO8UA+VwByiYr9yC3o4+GN9zGIUsDQzvg617N7r7Hu36pJF58Fnsbae/5QmV1I6hJYkglz7yzpzQTmxgTOO1advsSM8Ue3LvijB3ypQxCGfKm2CsPkzXoZ8APCtw9vye/QKqqBvDRwHGoXTFwiObMWV9E4NnSjejCqpx4Kc/sPSbNJi1B9YwkTmqeLxSHOdgvM55/CBIOUlbW/U6C2IxLErC9vWTlKBYM0n6VZVOGlAyYiYO2aYgUys7JGQ7NHqHg04crXihDfg+VMCZ5ERE705viSN33Bfte0/yAh68rR/jeVOOAC5wZmh7OFxNU14jX3oBr7M1Dhbs80AeKwaejZxx7o2wtzGdU+C0w94AJx/2cujrnEj32x6KH1zHrf374L55S+H2OUth+Y4m1Lv7ADp7CPjwMmnKX+h9VfLkOgoc7kHeWvqdjxCFXwcg1XtRERxygCiHZyvwVD3ES205jOIJZj1QrFsu19lLeS1Cpi5sTmEWjmiSixnnmkMm4d3KO/2dz8mV1lBpDae2Yd34tC+9q/NlPsLXdSmulr4j9cQBduPUiNdadWHnT1fPs5KSGBawwrnKGORPXHWb1xw/x6urKH6GrorCgmDoDRaPNAJtKQBWqg9DuRMjD7j+C1bBZu+zMRaLMw7lTweuQLUqNxOxXoGxrxS6XS5Tv6gs05iIT0jYNXYgehvfQ+294hySzWHZ9J7orhhWju/o1Vpa2ZvHJjnPgJGPTfjXexe5SN4DPT8d/Vuge/NiKGGutpMVTP8BcEaPMxOI3nVYjPFZIaheJztY/R6/K1qtVnm5tbTTATVSVUECfW4r86liaFGEHMDAC2wGnqvM5ay8bq4+MrF3Ilx28p/ASVNPhgk9E6Cr1gWjO0cTAQw3hmHX/t2wd3APrNq2EmYtux/mr51rlB8jvFWQ2wVIGcfY7rFw4cyXwlkzzoGJoyZBT0cPjOocRQy32WzAnsEwyaILAAAgAElEQVQ9sHdoL2zctQEeXfkwPPncY/Q3hYSTVoXEqBW2mf0H+bolgCPHHw1vPOOt0N3R7UbQaNbhidWz4aEV98NwfchU0TagRtwsrQYX7/HhjLzalF8quHxUVx+84bQ3w4xxRwSz3LFvO/xiwY9hw671ErrtQfTbzvkLOHLczMAMvm3PFvj1s7fDhl1cDS9XQStAjKcffha87PhLoVbplHHx/GavmgUPr7wvGCvO6rIT3wCnHP6CxE7tHtgJdy26HdbuWBW0Ez7ovc5HTzwOXnnC66C3c3TwCAqvueseg1lL7wq8UPjQS499JZw94wKfHwkA++sDcP+yO2HhpvkMDyMDkzYeK0RvOvN/weFjjnR9E2W0WrBx10a4ff6PYPverZ6XAJCh5s/PfRdMGjXZGa517dfsWA3//eR36PmzZpwLFx//qvbXaKjCX5DrsRLfgv79u+H2+bfAlj2bYPLoafCG098OvZ2jwlZaLVi6ZSH8dtHtMNgYCugdz9DrTn07jO0eH29NwZGYx2QOm3evh9ue+qbQI4/Te+f5b7yL84hxx8J5R74Mjhx/HPR2jILOahd0YxhdqQT1xjDsHd4DQ/X9sHNgGyzb+iw8ufYB2LpngwRfhLw6wbkj8KxVttUrQ8/nxKUnFebs5eCQZZF2wg6Y9nhUaVIl+CztAS28aZfXzMnpSXL3ZDw6p2dEhifPJGypZh2nKUwjh4d3i6fCFUqzZaQqhjqWYHn1MKYso++DC9c4Mebi0/mJ5HbpmxHp0uYlx6l7qqGmbXO3I0HPzWbP346C5aSvs6J/p1GRjsuK75jRBoYEA16ZvtRFIvJM85F1qBFvsWcxEW5P1zCGgDIGz6Qy2SisjD0NlipeNltGJOOMFGFAauRzexovHLVtKvUGTgA9nfl7muQFz1/Itg5fQYbnHuZER7wtXqc/LM8zn1FV81VbwtDsCd1HwXnTr4CZ418EHdWugnVT2lMFFrZas3Ub/PCRRXDXgnWwo14GGD0eSjXVadggyB5kpmXSqaP8bQw5Jp3NFPxkvUDG4C4bZr6JFX20SjWFVOMn6jVNuZrJuaeaPlcaW2aPtRAq8UPZe/H84lcUrY3jknPIAN0l8cg1WMof0YPMbTjvsUwh5qCe7vgBn6vt0+KoHc+lpSiYD/3znuJQ9ula6FVZvAf8jHrzg/5NvjNuFIXNS9/OWy76HVe/BrpqCvPO6U5l8jpjyDRWhkZALKbgSk3udWY5UamyB7mCwfiVKm1wFfOQJfWd3hOUjl7rUqnirr+iat0Elult+hwLifF1VRhJwB5kqp6N3m5X3AsJjvObKcSbKmgzYTGAR3DOKgoVG9OrrkSeq/eZveEAX521FPYMDKUrG+2PDD1R27cTejY8C6XGkDfgCK0ncpztJmeGY6XIZ1thNwbPqkBYwWGVijzZ697Vg6Pnx/xLCgQWnRKLsQNoQcdykAKZwMqdYcHu93bqgB0/hj/MnDgT3vOSv4EXz3wp1AqG1uB4V25dAV+f9RV4aPmDMIwbJAPiNeFdiseCxNHT0Qt/fcF74LWnvR76usYUIgW0Sm3avRF+OOcWuPXJW8Saa6uscE8eOHP/Zx95Lnzmtf8MCNKdIIMWLNr4LHzi5x8kkMJMSAhDPcpWs9NoB6cV2ZzAElx03CXwgUs+DuN6QsCydudz8PlffwIWbnrGeBTZ/HHdm24kIGZ/9g3thZtn3wg/nXerrGc2eG7ndZ7QOwn+5iX/AC+eeTFVmLQ///XETfC92V9L6KMfuuRquPTE1yf2Y1P/erj+3mtg/ron5LvI/Bjt9LlHvhje97JPwvjeSUFbuIe/WHArfOPha6kAl13id13wAbj8jCuC5/E8P7PxKfjy764hY4Kr+2GsTiok7Tn8wuu+CadMPSsxj2VbFsNnfvVRWCMGALW4osHmK2/7Hhwz4djEO/PXPwUf+NE76fM3nvEOeO9LPgQY5vN8/GzZsxGuvuP9sGLbUjj+sFPgqldfD+N7JibW8JGV98J1914Fg/UBVnrl3B05fiZ86lU3wJS+aYdseMu3LoQP/fSKgFa8EbEEx0w8Cf7Xue+DEyefQRVTi/4MNwbh2U1z4afzvgmLNi8IKyun8Q2j/6vBLwDODlikg6w0XpQ6VlVkXZgdP2VBlu0h0ZvyCBNNon3H4EPkt/NIKajl/sLRReLAjEmBvpxJ4WNOWXPN+GBq/i7D6xzXh5D3aVpBvYF0KWPlUeB9daHZ/saIEJyHPJUVdDGWZYBcqxzjszm2k3BBRVMrGrIdA2fdnyzZn+l1Vt1DaITmr1FNzl5jQppwDUwlXd1KjqrjH8dHxegSjEl4Q5zrbGWHA86yvzFnD4acRfgGOOOY2vt+M7iEr+vE9J3gAzya+Ig5Wg9/yWRFYbveOpY4c6lmsqIcLvmcFg3zYbvCW/IWLCd/9cBHkja2djFPIQfVnUDaOmLMWXDu9HfA9L4zoFbh+2sPxU+j2YD5qzfCDx6YDw8u3QKDvROg3NVLgAjZKy4bFvnCsWCeL+vSPI+AjqUoGH0mOcj0qM03xqrIQrkKbt09xtKez9nlQkVpecWtBoYSC691ub3e6O/WRYlAPNR0lmUO/t5moQ8LwN3d0zwXF35tMAVPU/y8LkTaA236XgbC/3qFivC8S7AWUK12WQFHuHZa4EuvFsT9cONvYJVsZhZY5ExrMdC+UDVyHwXLBg1+FuslYa0MZTMYSj2MYdnkdNTK2FUKsUbwSZWyEeBSHnEFqvVBqHZ0QKtSJY803duMVz4pyC0LkDVeZ+xLw6/RWELh33KnN1a6RsCNYBjXGcEw8fZyhb3V2I94xeke6Sb3SZ5rLWSMXm8JJ9fcaq3SrR5pqhyuVbihBXct3Ajz12w/OOA8uA961s2HUn2/M3Zp5EEUqn1KkHJeVCgqIWcBY2IXJn/TWpvTPNSuvYAcQ7mdqmw5apaiVE55chVhOAdDQ5TVTByBcWzGB3+mARzP0qaPnQ5vOPNP4Q2nvxEmjQpBTlHGN1gfhEdXPgLfePDrsGzzUmhiQj0tkvX+8u/jesfDn5z8WnjHC68gD3PgHS7YIW7+8q1L4ebZ34aHVzwA+4b3BlwyWNsSwNkzzoXPvC4EztgVAv2fzfsRfOX+6wAZdHKPvVWCC3WgB0W4tVNyACb3TYX3XfwReNHRL04AVATOn/v1J2DR5qd9PpnQxfUpwBnHtWLrUvjiXZ+E5VuX0IrkG2bSQ7Zx/S869pXwty/9RxjbPS6xsv/1+E3wvccONXCm0VJf7YDzjQ9dyxZVs1l/fcEH4I0RcMa2Buv74c6FP4bvP/Z12N9goMgL47m/U7DpysUWfOkNN8Fph6cD56sFOPusOYDeNsD5/T9k4Hz5mX94wJkVAK6JcNTEmfDp5wE4fxCBs6EipMnRnWPgVSe9GV576p9BX5c3ShU8xu4xTMmYtewO+OHcb5A32v7EfdpBqJeeSMGyuQz0lFTCc0Yq1mzLwYqEbKv6obeauBNh5EfsubVz5MAi4Z0JIWHkqNC+PusOA32uL0Y5r3JI1CtDi2ZCxIrum3p2ackzmJMfOv/m6l1Ec7IRVDw8c6j1mKv4S+nLz5Qf1rVNWTrhGfKNKJNEE3kMNqJ5/NOCHqsLZNJt1sKSJ8KH8VoeRr+Lhz5tLlrvxC2XWFxoPlg5TH/k1zjXGVVqLubpnRFOd85cvMgwERCuX17t/YDAsxxSSwXJcxvWT1GRzASgJy5nErI24fief6+zJQP2xFniypfzv69CYQnAmUq7eqZL0NsxHmaOuwjOmPJ6mNQ7AyojMJzm8Rtcn137BmD24jVw6yOLYeGWAaj39EG5uxdaJfQi8sWpZDjTwl426Mbo3uQZlYhNLjDMZQhpFtQOH0KM1tCK1Ux/eNWmXDllrq/ia50wRzgNOEuYs+MT5tYWKX/rz6aGjnMOMo1M7phWWMmGYdZDPUiXa6L0iirJW445pw2lxu9shW9Le6GBQcbicTR7o81D8X3Q7noryxvJUMF0QiHyolyr4UK2w4emy5oG/EiLp2qYNF1NhWHXDKBb5TKgiaaF3me56x3njNWpMbSXQrQpVJqrdNMdz3LPM3udWdbiv1TFG0OzKW8a20cQz3dJE3AWesB7nBnbcAg2eb/LFQnhxlHwfdIsI0sMyFVWa0i5yBwqflbtoO+pRkeL75/Gd59evxPufHZ9UZGc+lx1eBB61s6F8rC9EzojVJs2yoTrFhWKTmYbkBwDKUtsNko2DzwrGw94pPESZ66MixTEDWUwoP6CQM6bP2JRwQInmd+sfZ414yx4z0v/Fs6cfmZhL3PWeJFgn9uxGr4+66vwwNL7Yag56LwFOq5jJs6EvzzvnfDS4y6G3o7egyIK3ONte7bCLxf8DG558mbYu7+frolylcqdt6gFZ884Dz7z+iRwxgFgaPTn7voUPL7qUVPFVJUAA5yFgWkhelYa8SCX4fWnvRnedeHfpHrO1yFwvvMTsHDjM0GxNGQq17/5PxIeZ2wWw1p/s+gOuPa319BADgQ4Tx49FT566efglClnpCqGCJy/Kx5n235xjzOftPSf0iEFztjH3qF++OFT34WfLfg+1Bt19jgYMELFvpotuX+5BV9+87fhjOn5wFkVMpxFd0cPfDXH4/z7Bc4fgBXbluR6nB9eeS9cf+9VsH94wKxFCdDj/Ok/OfQe5w/+5IogugW9Cu84+//AZSe+KRGOP9KDjUar3yz+Edw652uUCx3/WL4W5yJqyHZYKCz/0GQq9JHmkXbu1LOvfN2ONeC/lrgiTwAL7PAnuFNcPcZtkIeOT9VYbjFy/Wneq4YvRlW5UwuFtdlAN35FeplcwI3IeQhJH7NuIfUqtsc5TH8FQC42VcjzPEKvs+XFNrQwb0i5WyjKW2AHjBQFUT1dKLVbalkv17cWn3Jhv8lCYaQkCuW58kR2oRQ1taG7ZMh+KAqILx+M19mmMGR6nZnW9cg6cB2g7JEUC+OFT8t15rNehEBHyvnEK0iHwpncUuW993SOvI+RvKHklyXZfVslGN81A86aejkcO/FiGNUxtn36UsGB4FzXbd8NP398Edw9fzWsHapBq3s0lDs62csrbM5570Xn10rz8dhdFKp4pvVuZ7onWYon4ju2sBWCmuGWAmoG0Nxui+4NxjDeGKgS8pBiWQ40Kk92kc82VBtTDDmHR0OztUgYE6MNZ47yts1ckHRsrrIus/WWe9AsQNaFqsr90Dob8n57q0NssKGv1IMdeLKtz9ojaHpe76Wme6HN7TM0RzEgWaCuIfNy3zF2o3nEevcO3tVMxcCwDQTDVLCrBdVmnaIRiC+i51hqOjggzfdDUQi2FpR0ec2YNy25ylxhm//W0G78vUYR45KogH22uPo2eoz5+iqOREDATldSIVimBvh+IgTVzGcQ1DWgA+8bx+hFMQ4QGC8DLN3SDz+fvyY0rhU8P/pYpT4EvWvmQhlTW5mJOYEchGq74mCBQo/AUzi5vmxOllW+VTBaIJwFim2FW21Drc+JMBylQ8PlLcOPTyBG91NOrXlPLTTsIYhYg0jPNOBs19qC6BfMeAF8+JUfhRMnn1hIGSm6Z2t3roEv33sD3L/0PraviZJ4wuQT4cOv/DicNOWUQ3o1ASra9yz+DVz72y/CUB1DxZEZYYVFBFe8ymcfgR7nfwlCtXU+yMbmPPcYfP6uq2Dz7o0CxkzRI1lUFxLaRJOQrH8JYEz3WLju8q/DcZNOSF1HBM6fv/MT8OzGp4Vu/W2UWR5nHBvmut5w7+fhviW/4TXMkdtpdzu/80V/B28+888zw6YUOAvfcds7MuAsEiwiDmQs6HH++4uyQ7XTPM5podq26T1D/XDTw9fBbxf/ghVJ8dbgVVKD9aYTPrhU//7WfOD83I5VXOxBOujs6IGvtQHOuAfPd6j25j0b4Zo7CgDnFffCDfddBQPDAzQDVWYxz/j3AZxfduyr4Z0v+iD0dSWjGYryCn0OjSI3PvwFeHTV3akKaoBBo7PAZ0N2sUChMFqrogM01ThVWWMZkYCqzsFsZFP+mY3Os5cnoiyJ0pRWxkAckWLIkCqD6nIPXO8s9/RKPVL/XRSQ3tpAiXTF10RsEoqZvecgHdTGIctOchnjAc6nXKoC1p3g/URPjo1zF1DTxvNspeJIqmwTfRUA5KofqLxXOZ9XaiKmtUDfUPCrD2musyiRPCTRFBSJaqV3+cqBVHpXUrfoRfagBfK/4N3OrNhlHxJeL/O9JXrlqQcJns1VvCkg3KNjCq2UobghubGPBDiLLMuRtc8neA4laXbtgd+X57ndFVUTuo+Blx/9QZjadxx0VrF2zKEzLGzc2Q///qvH4MHl22BPtQdqPaMo9JaAJGq/GAYs7jEM0a2LoRHZv3ruTB3hIJy6iRVBlYDlfmaqOizeWwnEJYrSUGT8vVZqwFDTe5jpiNq6REKDCBKd8UFD7M3SIM+oQR2G0YfJKJT7bjbIw6leYg6cwGJk7BVXXKlXSCkd+L6Spg4LcNWT7frTOiXOHMA8g4E//3gPNxsOgiNfKgHmntvrQzFUXn9wnbm4LqMYrUwuwVQydTVFSEVxY8hUoI9wuCkeY9qHapWm0IlXU6H+V0IoXYKuipwZBOfqbW7UodrVyWuMhoZKBToaw9CsdZJnF+97VnmOwBdpBgE45SiLgkl4WJQrBL0EkPH+aGSAApTpM/R6o+dZaImKmwlWw3BvAts4DvJ6syGOvhfnT62qHnImzw279sGPn1oNwwdxJV1leAh6182D8mA/n0/Hp6Oq2lQcTLed6JGfJJkTCcYYMOuG58lP+46sQa5ypIJW2w6VDB9p6hQhEUgmvcBFZeNCa5EBJEi9r46I014NY+SZytpYBGKV7Ktfcw2cfcQ5mVZCzEVFILpnaA+BuP79/QQSR3eNJm8xFlNKUzbW7VwHN9x7LTyw9HfQkOStqX1T4JN/chWcd9QFmdIYDzYWOhoY2gc79u2A/sHdMKFnIozqGg09tW4CgFnKDY71tjm3wFd/dwM08F423HYEuKQkInB+YSZwxgFhKPA3HvwK/PApzJuORIYo5mQpc4Y4Br+Y5/r+iz8Brzv99VCJcoh1ot7j/LQ3yYmYSctxtgu0aNMzcM0dH4bNezZkrpunWx+yffaM8+Hjl30+N3yWgfPXhXF4xfRQAGds9NwjX5Kb44zAmSMpvLfiygvTQ7Xt5NfvWgNfe+CLMG/tbKg3AfYPNRxzoVNBTLIMX337t3I9zgic6XwKkEKPc16O8/tueyed9dee+iZ41wV/m1stFIti4fmIf5A37R/eD42mVDlM2dUtezfDl37zcXhu+/J8j/MKznEewtB1EyJ1FHmc/zU1x3nvYL/36I5Az1m9bSl85s73uQgSLAT2pdd/G46bdErqHLEK/obdz8GKbYtg9fZl0D+4A46deDJMHXMETOs7Gvq6x9H6aN79ks0L4J/v+wfYNbDdXHSSHGAguFPynXkd2LVKfDyHmRf1OrOXM/KoYeEYEbRKQ16x4SXRv1P1SQrJCu8tTpcV3A9F0siP50GmH/rQ3C2vA3aJSwqkNGIRBbmEEKLyQedA8kZHACBtxhDOk3JtM1y9yB9bLblyUTdSJuP+NHerk2Mg5SdvX+020bnOo/F4npgHN4K5O1uNiIs842Y8DDtf0hUtLctWW482WxPYraT9OrCo+pBO3hAej2mE4Jn1dCbbAwHPQvz0/kGCZzXosOoteCc4CULXTvn3mMgxqzaAjthEQGe/35DtLMHOVYZVnoneK1aStLzarHYO5nNdd9tGpdQBU3pPgNee+DkY0xUVoDyYzijSrgHrduyGf/n5bHhixVZojhoHldF90AAs9uRiJJhAMcKM9F42zTH+ZDBnfzis2hf5ciHD8rwNO/Y8lr3CBBb1yikHcD0wjqdbatQB3TVMq/xvtYWf4fg5f9dRWxNLXjHl1bFqtxoF8fNyhQCnywQmJwGCUGyBwTUBaBdVGXqjdVz4nKsCbgaLtKUxFJY7KGi370c+SFp39mQzHnFrJndJ04nEdSurFx3BeJOKc+H+4gwo7kVepTXBuUq4NI5Nb+hx7lapjVGjdeErnog9lcrQWeK00CZU6LonlT8Yco1XUVG4Nd73XEbaaNG1VWyoLRNw1pBtnQeCYAqhRlBcrUKlVaffcdQ1zICvdUhkQgl6WoNQr3VzSLiE4eNdzbXmMOVbd5ZbMAhV6htH2FmrQa1VpxB/ilrA67AIjDehjCHbxDNZ5vcPDMItj68kh9CB/lQaDehdM8d5nJ18TK2q7W201F+gbI1AMHrikVj4KMe5iLU5PMDC/E07vPnO6MSPO8NAMsSaD3FSIXDBHxJC4MaeIvs6yh3w0Vd9jIpypRUBw7awgvUjKx+GexffQ/96hlIiAHvx8RfDJSe8HM458lznxUWCX7l1Ofzb774MDy9/0IXL93R0w1+e/7/hz8/9S8CrreIffG9z/2aYvepheGDZ7+Dx1bMJXKhZYUz3GModvui4iwkAI3hP+9m+dxv8+++uJ+9zvYVV5PyozyGPc3qoNj6FDGPxpoVw3T2fp5BqoV/fjRKRtKlKwYXHXAwfu+yqXIAaAmfMs/C5TdddfiN5w7N+MHf8v5/4Dtw652YuApXzo8VesNDa+172cXjJsS/PDS+zwFkXC4/HP7y8aHGweDChglYEOLsdkvV914uSxcHS6OXp9XPg3++/DhZuWGjFKTNQUoABvvLW7+QA549QWoH+oOhtVxxMgXOCNlL25N0Xvh/e/IIrEgXE0Bh03T3XwMMr7pW3PGGpgBYMRMz4hMNOzSwOhm1Y4KzDwCrtWcD5Fwt+QEXZ2mDKTCpT9vmioy6Bv3/ZNdBd6wmeRaPTczuWw38/dSM8tvp3Aff19zuX4LhJp8H5R74cTpr8ApjaNwN+Mv878Itnvi9tybUTkTqbwECRZyi1ynbORJMKc8a0U4Az04AfkQqk1DajgdOzoj9pE+6RIITbh+llho/Ki1pMkv/URjQvLWJezp4gQNshMAHPI5SRduyqvNqV1KgfxYc0dZV5xh3NW5Uca9iWB2OqZCS+NzYOiihJEI55w355AFdU4etWT8/yPNtZZdKdXFGlYWa2WAutIVkBGDBYenPgVD8UoxGpp9RxdEVVVCyMPXc+3xnfIAOIkFKMO0N9yq6l+V3lpC/NcmD+yNxCYfb8qeeKx+COvQrq/6Hg2eaWcuFYA6RztYFD86UFzkiDvbUJcOz4i+CcaW+B8T2Hrvgkyuxde/fDo8vWwc2/mw/LdgxBazQXAfNbpxYlbxz1kCLKF3fOMsl/liuk0BtI+cwCtPkg8ZnCsF/V6RE4oRebDBRS7doRFoFXBcdhspq/qorXn9/ng2n7pi/R8035OTwLxEfUKnmfhZ41Wii4Q9oCCLkrOcI82rc62nwBNC0YpgDeMH8ZrxYFUwO091J6mnJh5bqO9lorva7LeuNdkTIcqNTv5mUnII16g6ZAqQxBgKycTg0RuJId5RKg2wH/xbHR1U/kvcW0Sfb8Yt4xglMM08YiXgii8exQwS/Kgcarpjg8GnOXaxW5Dkp4KBopyIgqodkqRNBRVm0Nc6Vu4a+cw1ymu6SxqnYNo1FJEHBVcM1ZLuN8Kh38N7XPe8+514irylBBWsAwcwAYGB6GW2avgH3DuA4H9uOB8x5PqEKPO++92XFHOO5TXBws/nHWyoJKATHfHIGrgl+fi//OCu+O5LTrI60rF1ZtpC4xTh0b0byP2/IKTEZAkZzhi467CK5+zWdhbE8SgCJJz1s7D7710Ddg7rqnYN9QmG+onm3sGStUn3fU+fDuF78HZoybAQvWL4B/u+8GmL9unlt+JOkXHnUefOTSj8MR4/3VQPoAguZnNz4D35/9PZi17F4q0JX8YWoe1dkLl538GrjihX8FU8dOS4BCbAvzlK+95wuwftdakxuAHufz4LM5wBn7RJD6k7m3wk0Pfw2Ghvf7dc6g2Sl9U+H9F38ULpx5US5VU3GwOz8Bi1yotjBVAMgL1ebdbcGqbcspZPvZDfPM7ZXpXaJR49KTXgsYpp1WEMy+FQJn7u3/FnDWc1QEOOOzeC3ag8vvh+vv/QJs27PNORdsCO1X8kK17/gIPLfzwIFzO/4wEuDsiiNJ8Q93jsslOLEAcFaDivIWynF+VbrH+ecLfgDffOhaIgP23MXelvYMGt+7/Iy/gite+HeJaBWqCP/4l+G3i39my694foDXxrFaS95mBM0zxh4DS7Y8Ddv3bZbnxCKdwQl48Pyl5acs5/gLVTzorxy340hCtkXehJ6vSEgEoMKO33yh+MZNI9oDkdf0tqSGubSEeEm0eytvSpiXF4dti1R03kdTNZs9HT75R/SR9oQgT+jyslzKFpr6jQ1vjB9PbpVdLb/n3qma7M+ISyKTwl5nEyZYZPK6T6J30yt5IduZtGE7U6BowDHTibmeSq9wUeOLPQ+qaoqS4AwzkdcZiTguFka8QM8P9q86dc4hSaytneShqrLdNt+ZykMF+r2wthhB525rYpqkbKe/8nyFbOcN0EZSxsWaitDrgTyjwBmBwdjOaXD65NfBiZNeAX1dEw9pzjd6mX8zbwXcMXc1rOkfhtao8VDqQCeL9TMzQaLXkLaFAjDkEPg4UzfNhCeV+Cl7kDmPWA14jODUB6smGK4pxCREQXEpFaqDNRXAqIXKCHhhKLMxc3nzDntZKbeZQqDNndJ+YKLDqltMvczMExnTcz5yWsi4z2/24JorcLPgTItaCMPMWQ6r8cB6ntVAIMFd4ZrbvQjWDEEr53Srg4NmooXdjJndRQGwNHftM9JDkFwmXktXQSFNlBgck/G8VIHuMt7JzeHWBKD1jme6g5mvn8LtQdCNq99JYJb3GttgucExWBgO7vKc6SYVDBHn77B9BLx057MUJ0MvNwJ3yqkWoUCVvymHWXKr8f1yhfO20Siy8Z8AACAASURBVNGDoJm+b0qhsTLsG6rDbU+shD2D2dGJ7c50AJz1YcGNUVXtk00GkK+HqsXCiuYxaR9ZQFf2z4EzW9hFrdCZ1mfRBSwAjt83ERBi2fChKIEFzh1+CeUQojSy1K9tqwWd1U644S1fhhcdc0Eq41u6eQl88Efvh/W71iU1aqetaBgKH4Czpp8Fl538KvjJ3B/D4k2LqD8FA+jR/tDLPwx/esblUE254mrD7vVw7d1fgkdWPiigOakoibpEBIvhna886TL4/172wcS1T/jc7v274euzvgy/fPqnUNecjBIWBzsXPpuR42yJb3P/RvjcnZ+Gp9Y85hhrGnFiLsNrTv1TeO+L3weju/py6Zeran8SFm9akHiuXag2voAg8a6FP4evzbqurdd56php8KFLPg1nTM8OwddBJIEzM6kPv+JAPc4hk8vzOP8cr6N66FrnedIxYVXt+DqqrMUdbg7Dnc/eAdf/9vMwiLntAkD0PvSvvi3d47x0y2K4JgLOSHXtqmqjx9me+zwluThw5rPiszlNOkCpBCdOxuuobki9jko9zlocjBVfgCPGzYSrMkK1ETjf9DBXMycPoAiLdgzYfo99vPuCf4RXn/K2xGs79m2FG373SViw/nHO6YmBJd69ztJP3s0DWraete8qeCMC0JleZ924aMROwW63ADY9CAWv5opmKtYR+8yeJkfhBgvs9X2uACs8MSP3MhU6ah6zoh9jTuYQbW7T9U1/ilFWaCJuN88Y7J5tA5yNCBE5EZKCFPmm8YUhxhlywea3RxRl+xoJeCa6bUcP2pc8GIRVZxjdldYSa2AdSIYg9QoqHUrgjVdtXmhHK2zrydIitrjBvCUFvc5BxVMfCUdYI2VNaLjxYunf9gUZZ9F1DboSutcp43chyPW0wRCaf3yac3teo+sWju8PI2Q7jRR9USzvhS1IsiN/rFSGw0efCS88/O1wxNjTobOKUUYHtJOJvhGUrdqyFW55aAk8sGQj7Cp1URGwFlbmpm3l08JBywKWneGItXo82wim7U/sT3WAUCpW0/cC6mxaJNMBhzfzdVBMW7Z5Czh9BAD37+41Vj1cK2TLvzpGm6fuQ8VligY4u4rf5vS5O5N160OwwMskIdqkC6GHXP6VJTSJDUr53DeB7Zx2dfz4HO2IIT+3A7Kutpid89y7NCoP3BFMe4ecFCpzFcRtVSYx5un9zug9Ro9wCSg6AL3GmneMwBVDxTnNCUOhNbWS5WkFK2Pjv1iVuzkMzWqHAGSeIW67FgnDHHoq9oWAmsJ9MZe5BBUEvFjYC4PE8fqscgm6WnUYKlepPwTDxB8lX5pDvblsNj6PudRI3wzkuVI4dqxVujFE+ydPrYbt+wZHfmblDQecNcdZWyoBRB5nBM7+J1p2tyhFRWOOHuA6iZ8Rg1aOtVJCtqUFVWAlKiSFuWihqmSInzKTYAwpXhBlJC899qXwmdd9LrVI1tY9W+Ezv7oaHlg2i5rlUAUzHF1Z+jgMI7dqDct+/h7Dhr/9FzfDUROOSswLPbxfuf9f4bYnb+F9kSyBdBEtBE3l3WvwgUs+DJef+ZaEYo4H8KHls+CTv/ywFArj9zDEuwhwxjE/sXo2fOz2D1C1YkdnkZw4asIx8JFLr4ZTppzWtqiM9TiTcuqK87Taepy1/50DO+BLv/kUPLbqIUfDaafpHWf/b7ji3Cuhq4bFOvJ/0oEzhmpfBZedVOQe57T2/fErApyJD0mBL/wdc5yLAmfsfagxBN9++Ovw30/8Jww1hplRiZL3tRzgfPUvPwJrd65y1ldsC0O184qDxcDZegbjlcgEzvt3w3X3XgMPSah2SFZJcHDilFPh6gLAmc5PQeCMBgs+34ZPjlAPevvZV8I7zn5PggDwWqlfPXsb/Hjud2DP0G7Zj2iWAXhO7xhDovo6x1IRQcur681h2L1/B4V21SqdMKqzj8LhHcsjJQqf2clX4llpkIGeiqnVPFWXbxwA0eQuMj9L+clY54DVChnonKxelGasSTbJDdD7+iUmkNHvvCDeeCF/x6NNKRaWBZwd7emknUU4OX8+nzwoztOz0QPifTE5u/HcfNEw0avlgYSBJvBTeBCVKc+jxT4Y8GzPYrwCubSmx1/2TXFDLFv5oPN1NM7bL4USXd/mHltSEW2OvGmQ1Ucjy0W2q63G6SSWlqJJKc91H+skzdmjLg8BeFYKTg6HO/VlN41pzj3c/qQn2/3DBc+8Fh65PB9e6Eq5A44Ycw5cMONdMHnUTApJHanzKY0N4mdD9TosXLcFbvrdPHhy9S4Y7h4DZQTNVMlYQq9FmCtw5ugOAdPEGBVY8zqQ91GWhM8PP0NeYAQ60IKGRt9IMqEvQqVh3AiA/TVR6mn27cVRr1LYSryzNixa587jYI8i+Y3ZTcwAV8OKBHAS75GcbPXMeVDK4JwBu2RAZwBnzPUmHT64s5r71xko92d+jABWRmyu93Jz4IecFzwLONuCZG78zhjgaTbIp3bCheelBgnvaw+pCMOcycNLoBhguMX3MHeik5/CqZE5Vrj4lwBofJ7AL65LFatucz50rTEErVoXtxV5nbF/KhRGwFaupEJ9Q73L1QqFV6PHmf4TDzKC5c5SExrlKoWCs1OHr6bC+5wRiGN1biooJiHfVDAMAbWkZGAk/x0L1sD63fkpmlnnCz/3wHmPf0zGsuPe73nxGxQHE1Zq5bn+PpLDnweeFSTnCssop1lnEAPshAJkBBwFHWCVbUXAYmmj7CTxsftxqjbBPVl5/NcXXgnvecl7E1Wt68063L3wLviXu/+ZCnP5+YSjQk+LLVSD4xLbU6I4P7752tPeQJW7EZTYHxz3U889CR+9/UOwa2CnBqM5puifDS2JOp9jDzserr383wDDpeOf9TvXwt/eeiVs6t/gJo95xO1CtbUdBPTffuRG+MHj3yPlm4ruSF6yrvGVF/4dvPWsK6CrlszZjsejwHnhBqyqzUqP/rQL1bbr8PSGefDZX30UtuzZlGqUOWLc0fCZ114PM8YljRRph+v5Ac7EXam7dsD5xgfZ46w/SMfocX7TmVfk8YLEd5t2b4BvPPQV+O2iu+gaL6XdPI8zAuc1WBzMaH1YHOzrbapqWxl1MMAZvcXGDmXmFJqkTph8Klz9mhuoSJ79QcH+8Ir74Lp7P50w8Bw1IT9U2667Tr+IgdD2/5pT3grvetEHU+/sHBjeC4+vngUPrfwtFQjb1L8WkL/YnzKFbONPehzo2O4J8K7zPwwvnHERYCEy/dmyZz187cFrYOHGOXDU+OPhned/BI4/7PSg7fW7VsE3H/0cLNkyX+PA+PvYEBisejEfCksaVXr8DTLqmVD/sB1QwEFVM5c8U1fuJsXrTKsjLzcR+KqHOCEojNePiIppiA+X+ReJ3emaRn1ygIZ/IXmS4XXOO5iWhoqEbDtRlgDyZvwugsqelkgmpHideRX4R5/OzXeOGZFcDVKUEVnjnyO1lH3ScWV8JXQqihZftxnMg+nPGEFMfJ3NIRBs7TxlvmBbeEWVAmedJ9FjvJ56VJOoMtAtQuN9uPheQyt2zhLrLg2oAUBpx6+j/Y1p2yeFCDG4QeSufgpHQu9VkhKKOl+K0tCheC7OiU4NEyjYUU9tAhw/4WVwxtQ3wPjuGZRaMxK9Oa8bLHz06NK1cNtjS+HpTfug1TUaoLOHQA5zLZ+zzOdX/p/4l4Qny+cIlJ1NVEKuXd/k4WTYrYCOKmULjePvDqQ7GK73QitQVKiORNXgu5ulAwS4/i5nBtB4DzSdBfH06tVVwZjwgQa2ZQpsWdSqhYAJTPs0Gg3Pxn89gLZQWHgejcPcEa380IFoNTj4k+8qiDtbjL+72Ror6Gubs2yiPLR6NeeLy13Xclhd2De9K5KPcsvN3krbFtonEYAYX6UwHAFgugeZ72vG1eD85zKFVHN+M7l+OVwan5Vrp3BvyuiqJjrgvGa9t1m5BANs1FQkbBtpVJQ/BrkImtlTXMGiZWIQrpax4BmHY1M1bqQVzF8WwwDeNY1GnA4ZC3ubmZ4IrDeH4e7Fm2HF1v42hTqyT1qlUYfeNU9BedAAZ/LGV2HHPd/xbPm4T54cXV4YsjcN2Wb5k89AdThFgbMVmDbaol03FkCnjcgZwyVyRf+2lnsNT/UKnI+h0jb7uvrgHy/9KLz6lFcnchP7B/vhX++5Hn4276cUFmO9C947kS48nPJnLFn65Idf+RF4y1lvT/SHVXdveuhG+O7sb0W+Dn9kvBYRHh2dz2df/8/wihMuTewj5ll+6a7Pwt2L7nReuLMoVDu7OFg8s5XblsOX7roGntkw34E7XZNTpp4OV736i4Bh0fZnuDEE1XItMR4HnDdiVW0+3CoKigNnvtv5tjk3w3cf/Q8HRJQWMCT+I5d+Dl468+VBQSpknvgfeu7in+cPOPPsigBnx7ZbGJLehP/z4g+RQSL+wWJxOFesVh3/4PwWb3oW/unuz8DSzYtdOEc7jzNW1SZaEqnbDjirx9nyhayzXdTj7NpykxKAJEK8PXDGe5x9HQIcTx5wXrhxHjy9YY6LgnPjz2CFw41BeGz1A7BiK6dg6M/MiSfBxy79F5g0Kmm44t1vAVbw3ti/FtbtWg1b9myAldsWw8KNT8Gu/WiYw3ykpPrr17YMp0w5G9557odg+rhjnNcZrdFLtz4D//H/U/cdcHZXVf7nTc9MGkkoKSR0kF6SUAQVBFRUVkBWEQvoKtgF6wJSdO0CiouAhVVRQCygFAsd6RB6QgukEdIrKVPf+39OvefeX3lvhrB/9vnBzMz7lVvOPed8T737PFi8dgEcsM3h8LEDvgpd7SFdAo1dD86/Ha565CJ6r2CBxAUVU5EJySyLy2N6hkltBokVNF1O5WqR7p7Bf0l4sgtRdc6V4kgmeSlFcUjecgSgaWMCnPTAkvQK1i5cfnTWrFHmdcbHK6YzxbLggGTWR0GZW5OguPhTkqNGyYV5XmflszS2QeY7D9brjFPVQmFlRjViOfXojPU+ot0QiabdMzSZWlqsyORCeHZsSAle4xC5Zq9voFCYNplQ8kiHrrRdmO8sW0ZHxGPYemuQeRHTptcQlGz4Uv6NE19igwn9oajaWfKe+JnhSf9XwHO6bD60uBGvNPpFR7SPh73HHws7jX0TjOrYQipXD3bD8q9funYd/P3RF+BvTy6AeesBqh3DodLaJp5Q8XWIx9M86roNAiQZNIaoFcJoSZQJ3qItlNQLzLhbIl0EnHJvA8cNFZgLyDQK8ExYQTYBZz6X/DXm1Mo5pfst0UYolNs9qbc5eGf5LYqdTUMM2DWAVbJuchsopXpP7+rJDeH8sg8aQp27LRyargfUCoMl14Zny/lK1l3vC3QWdpDXXfLL1ZBBPCE4/2geAqzTqNYi6iOwK4YQBM8EQOkfBrhtTQyK6Xdqj4th0rwv5IFubgEs3EXmkGasgM2eY24ZxR8u5qX/YZ9l/oZ6MUt0Ll7f2oztqCQFSkK0FYxTMTCKJhiQgmDN5H1GsN1WqVGettYX0TDuu59fAs8sWTN04NzfD10vpcAZa5S1w4p//DwGzuTmlwnn6YNqPWm09QQtkCgxOVERcoDL55anP2QgoioAcih9GBa7+kOothK4Kgv6HVpkNfKDBV0wHGABr6+/4xyYNmVaDrh7Cb5503nw4NwHIqDIRKGLmV3NZmiGgdxW8Dy7/37fpXDAtgdmaH7F+hXw6as/DghQ9cOh2r44WLpCyiaY8Z047SNw6iGfgdaWuO0Perd+88Dl8PN7Lqa2RJWmKhcHe1cWOK/reQX6B/phdGfcixbzim966i/kycSwzxq1tqpSjvh33/MjmDr5gGgNsZ3VwtULYOLoyXSN/3CO85nw9BJuR2WGDwDIy3HGdlqrNqyAUR2bZaqeY074+bd+Ax6Z/0BYtwrA297wbvj8oWdkgCXmbCPgHj96Uian/fUAnJFWsWhgb/8AtWT43Fu+BB+Y9qEMvSxeu4iqnh+yw1ty26fhmmGI/Rl/PR029m4kmq3ncZ6/ag4rWnJOBgucmaHms/NS4IxVtecEj7MXfiE+hH9C4HxOqcc5Bs74LATORTnOmk9UJITSv2N/5V/edwHc8fyN0VcYlvS+fT8Ox+19MrRiPlrJB/lttToAaFha37cOFq2ZD/fOuQXum/tPWNe7phBGYPuio3Z9P7x/309CW3M4Uwie73rhRrjioR8Derc/NPXzcMQu74080/j3G2f9Fm6YiSH8PSHIQ/Y6b7hZhbl4UqpEB1DjPGlywI1tBrbFD8wBicrP88AHgWD1Agj/KJIn+Hi8lJ8jIFjBsiXNMl+lZzhBGSSFfOGAu65EPeDsC4Wx3MyTwOqXzzGI2tpov2m/B3nyQGWTLG3yvvQOVUwKd9as1INrzcVz5afqXpWB57q0prqApLFYqrp50qUqDiFrebc6mIwvyezNY8y8Lsodly3QQmEeqGDOXjSfOqg3c7R0672C/2rBs5K1y7mOWTBbG9KQbT0OYimty/6ybD0/ZPv16HWux4uZZDwii+8Y17kjTJ/0Ydhh7AHCd/PPcN1FTC5AQPTy6lfgiruehNtnLoTVLSOguWsEARf1Alvrdiv8pRxNeVWNi4Opjk8/MxtL290qyKNrpbcykbBYuJBKfDulwOOYYLG11IDzLmNILraaSj/kdYYKGf4ZoGmOMdpq+FlaIIySIkK6dvCCU7E+BMN68Lmvs8cxMipx6rJ3W8WJ56Q6b+ou4qtdSw52bCiwWUc9q8uBs4BduTV33a11q4xTjQmSFmIAW8POXWgE2x/Y5KCOzsiA4jdAeFIAtZhbzL2U8SsEwV0YMk3eZ6kAhi3CKOya6Qi/Qw81sjsE0JW2dtplaksljIAKhgmhUbi15FBTbjJW80bcQoXD5HcKye6HKrbcpGehQaWZQrUpr5mrhkE79MNAc6vkV2OYNhc1Q88zVui+74UlMGsx6khD+3Af58e4HVWwZkNLSyss/+cvjC3CDmdxVW0TYvI+LYjCoiQUnWnU65wKxiJPk/+7OiHIAyCtJqJQT10LpxipYPfRUTjflkpz6E8sHgW9Bp+JFhRmOiJI9US5AU0ZMwXOOeoc2HfyfhkQhUXBzr3xbJi1aFbkTdEhkgx1CmE4qLFqEgQwS/FLT/g5TJ0yLbPrC1bNg0/87mRYuWFFHYrQHKy0N18FDtv5cGoFhX2l/Qcrc1/18BVw8Z0/EmAkxcGOzgLnleuXw52zb4ejdjs6A3gXr30Zvv/P/4KH5t1PNklU5P9tr/fCZ9/8xQisIz3NWvQUzFn+PBy+yzsy+cVFwBnHnOdxxvHfO+cumDh6Emw3dsdobmgU+OfT18PP77lIQtyxGNQ2cPpbz4I9J+4XXYuA4bZn/w5TxmwHmCubCvmhAOfzbzsXnlw4o6FTPH3KwYV9nP/yxNVw0e0/hO6+gUjgff7QL8IHpn048/xFaxbC12/4Ghy/z/vhsJ2PzG+jVqvBjTP/Aj++7fuwoW89Aee9J+2beRYWB8NQbQPOcrg72xvLcXbHNjeED78vA84/vIVznL0HI+iYfpdqBJzLQ7UHB5wb2jh3EQJnLCZ223M3sJB2vKq9tQM+fchZcMA2b4H2lvo59em78dkPzb8Tbpp1NSxcM5cAbvoZNWwMnHrQWbDvpDdGBhM0Zl054yL41ws3ETc/44iLYNet9ouuWbpuIVx8z9kwe9mTZOUPynMRmGs8jDT1vlEXCexJLhVOy1TNSIlXRioKAAEbvwgCXk3oWXVs/CLb31H3h8E2P8wap+QVCqNN5WJh1C7MvZ0K71BUQOPrwp7u7CdPznr7gc1Z/qgAXez5kvfmTx7+rEhOvU9iKygBzw0DZ3o8K1aNwgZvXNfxF+oJsqY6g0ywVglw5nOolnReB5XC9q8Ptce8UPmC5iN7aruUVNjGv1Mt4KS4n4Kaojkpf0jpN3qP9D6vazgoYVS6zvnJHkwxXPM2qNs2plfpdeYQ33hwjVPIYLnva3d9CpxZJ8YiYHvBGyf/B0wYuWtulNpQR4QgbvaSVfDL2x+Hu2cvh+qIMQBtwyisApeT+jE7QgneVB6ZeWOdx5kut3xf5gEexDFwDPnN+ni+hvVkBtLB2NUG/dBTw37z4vN1FaLRk5jXUde82fRgAcqWIRPSenS8/K/vg8wAXj3hVLSsiXs1R9ECVOlexiBezTzQirnNCBh9/jQ9R3gZ5UajQcCBEfTMm0dYMFLKyKlgmhZm08W0auTs3afd0me7sFuKCKCimhoZoOtPX3C+toyP24lyBe5Gvc5Y5wQ/GC6NSWEU/kzglkOlMfy5FXV4bFWFoFpANHmqm/g7pDL09A5gEa/aANRa2qAdO1bJXIlnNUmRMKymjVW8ca2aW+kduKP4XlxHCt0msM0h1xW8BitmUw9pTLvlfGnyjuu16qEmj3cNBgaq8OCcFTALPc5D/BBwfukxaOoT4ExHqQbtw4bDkpsuiYGzMnAmUDdrpwC8WvAsZ5aZdI5k9ULUX6OH1P8brYkqUMlCmbFX3kU0L0ne6or2QphZDXMEtBzj79gO6uyjzoH9coDz04ufhnOu/zo8v+w5ETyxAsTzKVY4U2WJBWMTXHLCz3KB84vLX4RPXfVxWLlxub2PpxyHtiSjiIJxDt3pCDjz7Wdnqloj8Pz9jN/BT+4437wu2Mc5rzjYivXL4WvXnQ4nH/hxOGDbWDnH59w/9x4478YzYGPfOth27A7w5cPPgj0m7h3tzsbeDXDZ3RdRiDTmPqeFuXyOM52YpqDoXJDTxxnf+/dZf4W5K1+Ekw84FTrbuqL3rVi/DC6563y4/fmboa25FY7Z6wQ4cfrHoKttuF2H9P3Ewhlw9YxfwYenn7JJgfPjCx+2oLiy81wGnP/wyNVw/i3fy5yfIuCMVd6/dt1pgL26v3LEWXDQdgfnVmnHMP2rZ1wBv3/4t/C9Yy4qBc6Y4+zTDDo7uhoqDpbOOc+zVBc4z+E+zpGhzR4cYHRjwBmLR4QTiO2ozj0qvx3VYPlvCpzT+8d2bQHv2PV4OGT7I2HLERMbTn/R56CQwTZUtzx3Hdw++6+wYr22pApv2m7sG+CTbzwTpozZyYVs12DuymfhVw+cD88ufRz2nnQQfHjaaTB+1ORwDdTg+aVPwM/u/y/AvGcL2cZHFxQKo68aXSQSnCEvOIClmE96wRuJI3+ZAhvxEqecNpInTuErkj0+vNeu8ZXSfHEzEZQ0NpEpKlFtTmKdD/tWHGHlxxoAcVZ2pNNXcZ0FJiIZZFA8pljiKGBkYJP/Lr2jNNc5PZRD6O1M85CX5fEGT15+pD6yIBKKLqXZ1l9+UK8wIgYL7faGDm94UZRAfKd+lW0dQ0gJYzaTGo3S+WSWP7CzYB+QOeVrFHUOYC54zVtVUWw1CkMvGTJ4FgrNeT8fnSHNplFu8xpeV4HWpg4CzYdu+3nYbNj4QfPxosEhf+8bGICZLy2Fn9/+FDy+eD1UuzaDprZhAZxS03AEHAIosVWPgFA25Uk7JWm/pMW/mG1xaLRWyA6mNPb6NtcwHrKJPM5YgZm8xmZQZKCNnl78UFMoa1NV4aJd8mEvaJ5JUEKLKeeYjU34zn6MdBTPM8+BPaAqpkkDVC+4zEuNrvScqLgfz8q84xJKLuw6wrcElp0RIvKoRy271CAha6ih5sJIzeTkppwJ03Z8jgwbAwJIKYPEGoXxNlVxn9xiiubFgF7XVnV/702PixAXHgKLxGqCFsoz5h7QWHEbvcv9lWZolzDtlhb07HJYDj4dIxjaWzismwqItbSGwmPiiSZQjXQphhqqqi2AV88+vqevVoF2DAOnntI1AsyMhVguoXEdvckEqCU0HP9F7zZ6vvFeaqHVxFEYD89bDs8sXp1rjG6EIbT0dkPnwiegidL5nLuz0gSrbv1VAM47nrWbkTcxcEOT/Jqwd866rgC0gZGkgDcNXfPWKy0YUqbc+DGpVFH5lseGubeYEJqMW4lPQwlocwksxy2syjzOc1bMgfNuPAcef+mxzCr4OecrJRJSIUxMH4Djv+yEX8J+U6Zmnrl4zSI46TcnssdZJhrmm25cPsM6es9j4fS3fhmGtcaFxxB4XvnwFfBT9DjLo9DrnQec0eN86lUnwciO0fCNd38PJiR5ywjEfnb3xXDjzOvgQ9M/CsfveyIMcxWrkcE8MOce+Nbfvw5v3eVtcOrBny8GzpLjbFEBlWKPMwLnX9//Mzj1kM/Dm3c8IpO3jKD4nBu/BAhcznr7twnU+71ZI1W4F7+yCL5y+LmvO+B8zYyr4Pxbvm+HUnFMGXD+6nWnweylz8Ju4/eAzx36Jdh9wp65YdtLX1kCl997Kbxrj2PomvSjHmcGzkE0drULcB4Xe/nxiidefhTSHGf/3DRkeyjAOeIF8vDGgXOQyv+bwBnfiudv6822helT3gQHbXs4bDVyUhQ23QBbhe7+jXDzs3+Ga5/4FbzSg8UC48/0yW+B/zjgK7BZ5+b2xUC1Hx5ecBdcfNfZpM2//Q3/Dsfs+VEY1hoMTcgL7p5zE/xuxo/glW6p8q0LXWIIbFQFDqBUQAU9Ox84x/JH2J5cqjUqUmAdJJuL8HbsMDfv0pQflgGBL7hKUoqSZTWjXGgpbsOKnubF+ufwTUVh26wkhP1jeVa8ol6fUgUjEvL0qKTgWeIp0nWiMeUYRQxYqxJTYPC2Uet4NRxyEJ7nlHbLwLNfFdtrr/3jwzTXTv4eRa1F68qEEa20A84hUp9z/SLvqQJ9qbLN3CQuFGbGAB1fwZam+2+DyrGuq1LZCI+IrnFpBFERsLCB8lp+aTRke2n9t2eveH1X2R7sOuKp6mzdHHbd/EjYY8t3wahhW20yAwDSy7ruHpgx52X4n7uehtlr+qHWORqa2trNm4r7QgW6sLUQtfhj4OejKHQDGRTyDJHsGVuLJzUnf1cBJHtT/cqwXoweQPQuqmunQQAAIABJREFUsq+d+y1r72a8OuolnNMnOuTPVKWStwN5AuTYG+38pjKOKHQ8qnot1Eq4OuTrawi3eqXLQswtRNv1UNaIE+8w1JOhxgI9JJyDLeul402racvXfg9YJojn3IA/e40515wfqu/1cwhGBRtVJginHm3z07FyNQZhV6EN15DynBHESm9l/BfBqYBm4s3ooW9G1zKHWaNXuAWBd1Mz3Y+VuREkq1hBb77Ky9ZmTjDlSvChPRbnXKN9nttOYREy7NusId0c4s3gm6/Dat8DUGlpoZZVOD40EM2YvxKeXrRqyMC5dcNa6Fw8Eyp93dHy4RxX3uKKg2Gotl6hDDzm1ypcZBOdBbVRi2GRDhApCz6XtY4WZjDRhYzQhqoUTASOHUMFzl45UgnBVMxKhDCXrUZuBWe87Qx40w5vzigyS9cthW/eeB7c/cK/culT51amAHlFSuf0rXd/B96+21GZZ6IS+183nQu3PYchqzxoZTthuYIFKjwgqECfefMX4IRpH8qEFGHhsZ/ccSH88dGrRI2owVTMcS4I1T7lqpNh+folcPIBp8D79jsxN0/44rt+BP9x0Cdh682mRHNBj/VZ138Rnnr5cThun/cXA2fMcUbgrAqfcJAL33sZYOEy/0Fl/x+zsG/zBTC6cwx8++gfweQx20bXYN7yVTN+DaOGjYZ37nZMBKwxnPummX+Gi+74LgGa1wI4K2mWnZlpEqo9tiuAHRZIVfi9AGel8cEAZ+Q0B213CHzl8DNgy5yq6viOl9e8BH39fTBlbLxu+F0I1Z7r1rRGfZx/+v7fwHZDAM6pclwPOGOOs9QIKfA68wpTH+e6Oc7aroAZRRlwxorsG3p9hcUCcSSHcGPvevjTY7+CB+fdWSq3mPk3E2DeduzO8I5dj4M9JkyFzYZtHtFm2UMw/PoX938P7p93a8a639k6HN63z6lwxM7HQGtzqGmA7an++tQVcM0jl8CYzs3h4wedCftMemP0Gsx3vuqRn8Atz/0pdCDAKzaJ1znw6eCdjRl+yv6N34dDRHFehtUU/PiwbfXQSaVl0RGMn6TrGhk7LVdMXkgD4hA5/+GzGHJmSeFzg41BON9ZCJ7N8+uMtzmbH62FfE85iSS75A8G6vLziPWxJhlkWnnFwrxhomT7s+50CR8sPQTuy7TKdlnPd6kB5rfUDL76R/PyMqbwvoNgKCDPnRhYnMdK50nrIwYTfV7Gc6/9yW3p86tsszEkRelhATLg2ZOa34TBRHgki6+V35PHKRXJ4KocTpmC59Dkue6WxhEogRhzHSL/x7zOI9smwt7jj4fdtjgchrXGKW91F6bOBWs2dMPfHn8Rfv/AbFjU2wLNXaMIGLC3latTU5ErottmK36F+am8a5IZLK2k8HUaZs15y+KtlMhKryZrjisDO2kBpZRhhceEH7oeyzgWVpkZYrLnlNtDaTC50ZtW2La+xW5BoutdQTuH/AcGsC0Re8u1Qjb/K2351HglnnBmuGLQ8n/TsyqgVb2iGe8znYgQ+q5MhrzB8mzm6QKc3YIGo0W41r5W4K/4RTzOODc0ENC/UhiM11XAsfW6ZmaCdVD0U5jTXEZzMmw6r9hDWby65BkWcEpAuFKDVgnlJq/zQD80NbdwNWsE1TguLBImFZfa0ajT1ETPsHZVIt8odJsqegtDRHCMkWiUu4UVoDRcXIzY1DqT6QFbZ2GVbcqtrlUpUqHS2s5AGsdVq8Kj81fCrEWrc1MEGjmfretXQufip6Ey0OuirzkPfOXNlxvEtBxnI25ROExJNXuH2iccsy+xivtBNgKQQ9heI9OLrwmz4b+nMkf3iJz65OXV/D01Bvh8ERVwaFnshNMP/yIct/dxGU/dxr6N8NM7L4arH74SELhZCGvSSsvnOjcys1MO/iScfODHMjmp+I4/PPp7+OHN32P91U0ya2cIYFnfiW2gfnjsT2DalBh04vdru9fA2dd/DR6Ye689eCr2cT76B5n+1Qh8P3nVybBwzQLYftyO8JUjz4LdttozMizgWixduxjGDd8iAgHYtuoPj14Jl/3rxzSsMuD8zb+dCc944CwEWg849/T3wvunfhhOmHpSJmQb23ih9Qt72XqG88Ky5+A7/zwT5q54ASaP2W7QwPm0Q8+Co3Y7JrO9CLouuP08eGTB/fYdZyjFH2T+GP5y0LZvhdMPOzNTeA33/pf3/gx+dveldKMpdhWAUo/ztadx1Wwhh2P2Ph4+/ebPw/D2rMDXHK48Q08AzvNc+EqNWqZdMkTgTOfUhfDVA853ax/nOmGHO2+5B5z7zgtK2lFhjnPjwPmvT1wFP7v3h1EoqVqabSdJyDRyuhO+lXMPGn6mbn0w7D5hKkwcNQW2GDERRrSPyo0UwGrYD8y7DS679zuAIeLpZ88J0+ETB55BIeH+gy2qfnTnmfDCsqfgTTu8i6ps++rrqPzMXPwwXP7Ad2HR2gUWOiXxU7kTLcEEmesJfJALRFCAVCoOca1xnpTaNs3GGYHTSL5lvYfhoNs48qv9umEqkFRposAZf1dXhLzJaoEQgBbgLKcE867S81QEnO08mAArJihdazVpk7fJbQC2QNRVCWHDcnXRY3NCtvXSIYHnVxmyTXyuIAfAT8GfwcjNQLl4AQEK/mU7h1R75b6u/DEdQohMdQa+RHQfGs/gQ7aRzgcNnMNrM9lXDadGpCfPVb3VsxSTA9ON33cjq+wPhQwvywuE9v6PtKjKm1il0gxbdr4B9tzyPbDD2AOhozWkeQ2e88d3oOxdsnod/OWR2XDTkwthaV8LNCFoFksHFW8mD6QYNJCJ4OGg0GUEGAMCnCVPvcZhyni9Fn7mpWctlfJnZQhaDIvOAoVPU5CzlYtTUInv0kraAUxKFW4CcQygOfeY36XnJgBGea5zZxPo1JByR3lc+Esq/cnIawMcZs7zkGrTVi1c36gAXubr1iFvnzC/WY9a5NGVfOE4+JxPRhUbBicqdhqWzvnLEhEgy6HGKG1NFe0nXaMh18ETj/yKM6GdFBTAGzz83gQySGqUZ3HUEXp1sRAX9l3mXssoWFrpP66UzUwZkRQXcqtQX2XOEcd7sQ8zXou70YR9oSXnWY3I+Df8GfOUqYAYrjMagaRIHHmwtV0VgekWDtGWntHkkSa5ikWMGSyThxx/bm6Gx+avgFkvrxoycG5buwSGLX0eKtW+iO+2tLXDcl9VW4uDRdYn46Zq+Qms1HvMGi0UVoavvaV/sODZW/eD9yJlSkEoEhlb/BT7bJWdsOAMqJd+BIAPTDsRTjvstEwhLPQCPjzvITjnhq/D4rWLo5cmZ0oUABG+DnqkPmMkKMwHvvC4H2XAE75gzooX4Ut//ALMXz2frcKStxaEX+pxDt9gYbAz335OLmh6bumzcMrvPkLhn8rsKMc5x+PMwPkkWLh6IbS2tMDRexwHpxz8GehqLxckuF7oQcYQbSx0hp9S4HwTepxncm6ekV8FLnjvpbBfgcf54rsugPU962DSZpPhC4edAftuPS0XcPjNwhZAVz58OVz7+NWAlb6HApz/46DPwfv2/UiGY2EF8kvv+SHc+uyN0iNQw0dD+kD/QA16+1lIvGfP4+FTb/48dCU52ugR/+mdP4ErHvhVeIcYuL5wWH5xMMxx/uq1p8PsZc+YpxZbf31o+klw4vSP5NJBEctF8H3OjV+B+SsWUMV1/XS2DXtVwFmPHJ61RoGzvjtVqpVENnWo9l8QON/zA3mtP2n8J/NE1QtlLVhc5TMpnkGh0tU2AnYbvx8ctuO7Yerkg8lDnX7mrXoe/uufn4HVG1dGX3W2dsHxe38Cjtj52AgUI43f8NRv4c9P/BJGDxsHJ+1/Okyd/JYo3HBdzxr4w+OXwR2z/0KVvSUCNUw4HaxbnYKvkmFL+wlNo0EHit7ohEX6rOh3+cVYAzLrnF7KkexxQq4UPBMDZy7O9+vL5AE+35kKhQWHq3J5AyYOrDSi0phR1Fuyc27MXWfzuAcJhBIhm9+ckwenU0yEdZD8IfS91F5uYQAB1g9GT4jDqkvywjMnMmeREg+8v4LHFAgil7ZwPVNvtSiFtgbyCC3yqfoEh3W7p6rWjH9KNk9HQl/57/ziu8HrNY2dtWRdnOGxCDzzc3PWxsaeM4nkNXlVtos87o1GLjZyfl6La1qa2mHSyH1h6oQPwFbDd4K2nBaPQ30v6qOzl6yEq+97Bu5+cSWsa+4EaOu0tj28C6EPs3lFxSrE50XygTVeUDzOuoOm8wotM8AN0JaeSa8JubJ6Dg2wJfm+nOsaSDnNDc4rCsavqFKdL0mb5vBuIUQNq6bwc56WUWLqDfY5z0iNofBdjXr9cgi70LGbq6ds8tyrl9eqafNgAhB2uc1U4VsMA3Jo06JxPEdeeb8mvigZe6g5AsC81eToD0wifq4UbJNZRjjGzCFDpEAhEpVz5L2lMGoOf8a1oDxiqmxNcdnSyoplNl0j8g9DqSst2DIKgTSCcM6DJq+zMCvqzCQ9pKlqN7aXIuCsOc0c4q2FFlv5F2KZ+j70ZCOowu8wPJuqdEuY+VMLV70q4Ny+eiF0LHuBwsA9HmzrHAFLb7w4aAM+VFuXnr5VU5TTG5SMsaKoTq6R7fKyNBW6Dqvao/Iszel1HnDLmQ9WYyebzO6lEdiyASYWHPpGImZAKkKvBrDr+F3hB8f8ACZttnVmqut718Pl9/wCLr/vl3WXgaw18ulo6YCtRo2HRWtehp6+HiMMPCyYD3zRv18M+2y9byZ3Bj2P1z7+J8p1xXxFVoi8+DRtKxJ8WG36a0d+HaZvc0BmnAjKrn/iWjj/1u9RGyYV9mXA+dQrT4aX18ynZ43oGAVnvf0b8EYMZy8Ju0Kv9mV3/4RaVmHrKhz1cfsWh2qjx9lCtWXUSHcXHp8PnDHH+ad3XUieNzyIR+5yFHzqTV/KFEJLF2DG/Pvhwtu/BYvWvERfDQU4H7vXCXDKwadnQDqGxf591nXwy/svAsz9tk8Ne0xXoae/Bj19LIA26xwNCILfsds7M6H0G/o2wHf+9k34+6y/WeAQHcsK0D15VbUZOKPH+XnuuihKNXrbsSXZu/Z4T8YYVETECJzPvuErZPDwxir2OP96SKHaxmuEfE85+Avw3n0+mAlTxhQFrKqtHmd/X4aXSDuqoqraWJn7gtvOdR5nfhpWUS8qDvbXJ6+Cy+5m4MwhaA5HyZqaAlpQBCd3XWO9PVaYEwV6TNcWcMYRFwD2gk4/K9YvgTNuPAlWbuCigfp5647/Bifs9ykY1THG/kb9mufdAT+/79vU1/ydu50I794NaxCEHGfkgXe+cANc8fCFVOAv8G6u8EmfTRWyretHip48Ngc4p+DNJoQCWQCux5kpCEoBRpmB1q61/RGuFlVWFqsqKmhNkg9IIEuRFv6dq3RrUanBgBw9qzTPIKqj/c3MSS714MTXAwvLGlbTQrzVP5RBbvzKdP0bDtkWBbLRNpY0b5HTqrjXC9ku4lnmERIER9sp4f10XnWuorhTuKn3k7mwf7pXlW8pHFo/ZBtfEkccWN9ov6gyASW3zBb4xddr5W+DoamUeOxcZ0K/FRSz91I/9q5BhGzrk8K7XTpBsnGvR/CM+lhbUxdsP+YQmDrh/TCua0qu8bKQBut8gS0ln1qwDH537yx4YME6gK5RAG0d0YljYCmZtpR2oqG/Ar4kTDh4efkaXHsEFQqItHCX2BeN1mmICGblHeTF1tZVeD+GgUvV51gHx5aJ6GVusgrX9Cgie3xGXIWa3yNAUfo1+/BinoYa27hFrDIfzQtmHKymBCxgxu2nELBxlXH5DqtOC4BNPcF+S6xntYBcE+1qJHBFuPjVCJyliJeEU/O8PIXL+lPOtczQVS9nXqLAGR0mGuGhVbH5WYb5tUez9r6WV2n7Kb3aDWGo5KjLzZWwKSqHZVg7FuhC8EwEAASOJYGAqm0jaMVZEFjGkO8B7LWMIdZIDNK6SgzIWnOKQLAwfHw+zRmfJWm07O1uokrcDOa5vRW2p8LdJc+1MDEM9cZrMXT92cVrYearCNVuX7UQOpYnwLkC0DFyLCy+7sIGgLNwcjssiZJIB9BrrokimLd7qaJbdI1GoqTW5zKKMMHjpIkfkir8GGRAvZs5+UFymplXcViKKApOQT77qHPh2H2OzQWGa7vXwvm3/ABuePJ6DnUpCBJgGiL7P3zyTZ+Go3Z/F/z87svgr09e5/rLIXE2wUcOOAk+dtAnAMOr0w96VH9610/gz4/9kZTfdAvS67Hf8icO/hQcvcd7olxHvW75umXw9eu/Co8ueISPq1h3ykK1T8VQ7VULhHCrsMfEfeBbR/8A0txcP5YH594L37/5v2DJKy/bn+t6nJfM5FxGvEMU1wvee1mux5mB8wWwXvJR8R4sAnbYLm8vBPS9A71wwa3fhJuf4dZB+BkKcJ46+UD4+tu/lwkNx+e9tHoenHvT6bBg9RzaZ/Iw99Wguw+ZJjMm/Ow+YTf47nt+QC210s/La1+Gr/35i/D04ln2lSp/CJxPzGlHpcD5uaVS9V20aDxTkzabBF86/AzYf5sD63rk8YUKnOevnMvhOnI26gHnz13z0RJTCk9FleXBeJwjmk/Oe5nHGYHz+bedAz1J4QfOcb4QthoZhzTj+Ag4i8eZQVoSOemUWBLiJXGUmGs8bfIhMGvxY7C6e0V4UMJbdZNV6cF/P3PI2XDYTkdnaAMrbJ9xw0dgxYZl8l0FJoyaAl976wUwfuRkRy81mLfyOfjRHWfAorXzYbet9oNPHXwujBu+VfTM55Y9Dt+5+bMUfcJ7I3NG3ujtcmQiznJk/VOuUp/ICAul1cfkFKryz4teT8TD/8VeQaEpW0ShMz9U53nJ8/5Ft8oArDSmb1ElwNlH0cXLoonWg6g8bmciyfnJEZ7pGmsEEysnXMJHG8JQSw8Ja8vumpGOnMn4ySl2w98bAs8iwLn6av2Pn6IFhun5GiytefpQuhMC8kZzDw71FhupvJNVtVCanccpSr5bHJbuYaC0B26hSF8241PxekRr6+ct99J0AmnVX9j0ClJCFYDwlzHbCjHupld5Gw6NSQ5fyduzV/zfKhTW3NQBe21xLOw38b0wvH3MJisCRtRTq8G9s7EI2Ex4ZmUfV85uaeXVJE8og0StO6UgmIFgIGg26HBRLMHY5oPUa7XorRqG0EPnK21zXi3HdWtAOANp8Z8JigsQD726HsRyKLkwD8u9Nj6KYBNDaavY57lZPKt4FvoxyFfeo+9WK1VAzuoRV3DNY+MwbvNOs5/Y1ot1K+lf7fozm6hx1bQNvFIap3qMU84g3nIPksWapgZI4wpiIGAvPm+X7qPezgYQsRibYS5Ok1DQH3v/xQAh8+VZbyrYzJgO39uGxgixWqJnGPOcsehXP3B1aywORvgPW0GhdxbBdK3KFboxrYBSZcRTjH2XNd/Z+DmHhWMRt9YWBt/ozWbex+vQ0txC20U50YSjMcybQ8RxLFg8DH8mEI1WyaYKzFy4mqpqF0U8lDJLbDu1+iUYtnwO1RQIrLwCMGo8rL72u8b5LMc5iAKhf+f1sLPqjiwfXVMnGirHPxjgnHdt+rfYAhbOrRJrJHOEgBUY069omRKrcCSohVGIgQX2nLAHfPvfvguTxwRF1G/AKz2vwBX3/xr+NvMmWLR2EeU8+w8+B3MI8f4Tp32Qin+1NbfB6o2r4Vf3XQ7XPXGtVLDlQ7DNmG3hzHd8HfaetE8usMEWQ1fPuBJufeYWyjVGT1KqV+D7thm7LYGqN+94aKZyNY4PPaL/mPU3uPjOH1PbImXWyAhKPc4Uqs0eWjZIVODkAz8BH5x+ci7YR+PCd/5xNvxr9h3sUahifkIVjtv7BDj1kM/lVtUmj/MiLg5GQfUi6IuAsxYHU+CMd+285W5w1tu/BZOSAmX4He7Rnc/fDN+/+Rzoq/badg0FOLc2t8L333Mp7D4+brtF76kNwMPz7oNL774QXlw2Bzb09gPWuFBmh+HT24zdBk4//Muw/5TpxAT8B6+75Zmb4T+v+7KsRFCG8Q+nvbUMOJ8Ozy97xjUlDcWJ9py4N0UhbDduh1Jegl9ijvM5N3wFEDjLbhCt1APOnxXgXE9pRpoYjMfZlLkcD+8uJX2cETj/8LZzoHeQwPnSu38gBjWeiRj5mc2oIBAZKZFFuWt65C7vgQ9P/xy8tHoOXP/UVTB3xfOwdN0i6Bf6U5XIPIHCpsd1bQH/eeQFsN3YXTLPnbPiWfj2LZ+F1Ruxv3sFRrRvBp846D9h/8mHJlXjV8I1j2H49fUwvG0kfPqQ82D38T6VoUZGrcsf+B488fJ99h4FzxpGZzLaLIzZqdZXqcM9tH4R+Ijd7foV6XUK2AKGMR3SPYIengc+7BrNqdZUl4RA1ciq+6uAlNSAnBZVXDE0KEn8uGAN4edwr81GP2ygcgpRwb32LhF6pFLqBJR7+vU10e/NEK4YT06us8wmUs+ouEvRJwcB0zY3OP+0UJga1/Jep+Tj7NyOuPjHPECuF9GYaO8ECPuX6NlW44wQRHiey3eW5SwL2VbgTI/JzfcN4bPRUqXEbYNvBL7mb5J/v/GdcOrdTzkA285s/WzrLC+I8/Hj5W78fDR6joZ2XQVGto+Hvbc8Dnbd4kgqAtYo7Tbyvlc29sCdz74E1zz0Asx9pQoDw0ZSGx76SK6x8hN18HCoL+chI21w1WjdG9lB3zfYHW/NIzbQlgyS83HRN1EDbkrEFRUtvFjOh/ONyvs5HJlbW2lus0zDvYM90FyBW1Rr+pbaUJnJBsegrkdK6rbeyXyPaxul3nHBIOzA1dZYSs0cVk0h0Z6Pyrgwt5kLpiFAEu+4ebN1DnGqKoWZu0Us8mZrj2mba9QvWx6ATjZnbNA90j2lauVYZEv7RWsUgKyFOfo2MXBW7NSOofjk9QVopVx7rWoNgKVG+7HatlbOlrxjvBg9zlTgS1pGkcEEi6A24/Usl1kWcF/m/hpARwt7k9HTjTRI78JWVphbjfOlsG+sHcZgHVcQPdEUNs7eTyowhrT09KLV8OyS1UlV+EZOJdNYx8p59B8DZzbOYCG0/jFbw9przjPpScDZ8eHUeM5Ap/C9mv6uikpjjK9IfqZAuExgpkNyeosptNFoXKi2vscUIsfd9RCSNUtCEJCo3z/1ffDZt3wWRnaMyl2N7r5umLV4JsyYNwPmr5oHy15ZRkW3sIrz+FHjYfvNd4ADtz2QwCxa//WD4d5YYOyaGVfD8vUcbolA7Kjd3gmffvPnYGzX2Nz3obf0mcVPw0PzHgDse4xAFscwsmMkTBq9NWw3bnvYf9uDYOvNJhd6FV9Y/jx87x/fgicWPupMIPy6adiOqqA4GHmcMVSbmDev/BYjtoSvv+ObsM/WU6P3YVj2jU9dBxfe/j2oDvRHCuZxe7+f2kfl9XH+5k1nUI5zZPWpAVyIOc6T86pqXw8X33U+VUAOrLMC7933A9Tb2fdsxvHOW/EinHPTl2H+yjmRYjUU4IzrhcXBTnnjableZ8zvxn7ftz97G8xZ/iK8tHohMQD0Lm83bjvA/HP819OFbvqa7jVw3g1nw12z76A/aRa7fk8e5+kfztCI5jg/t/QZ39yBw2/IM9oMb3vDUfDZt5wOm3WGcN48YkOP87k3fhXmr2LgzMCxCTrbO0pDtT9zzUdJFDbCFU455Atw/CBCtWktnGKr40aP83kFVbUJON96DvSgN9WNqszjfM+Lt8K/Xrg5mQMK41gh9zyN+UsV5q96ARasmkND62ofAWcc8UPYfcJ+tCJYyX7eqtnw1MuPwPxVs2Heytn0O0WRyNyGt42i69+ywzth2pRDMmGCaJS558Wb4Rf3fxc29r0CHS2dcNSuH4Bj9zwJ2luG2Vaikejm5/4Mf3jsZ7Ch9xX44H6fgyN2OQ7amtvtGsxrvu7JX8E/nr6G85qdUULTTFS4237qQBOiySrLJYJL3mNqIAmbUGSLf8t+jN8XEFcmtzd1kDvFslAe2WvVcCdvjYBM+CVIVXdSDWyFUEKvhGs4dzpDxnNBOebDH0+29FyZgsKVeEkxlhtSb25mde1cFb+BznXZABK0yqTSCCcIz/X6biOFwopoRZ2jZk9wecu2Z6IUpDqDrk1si+CrhtLb2RzXBYPVHc949COak1HJ3+rD1/wDpMcXaSMGz/oy/Deusm3vsrNfvqf5vOD1G7KNZ25s5w4wfeIHYZvNphNP3VQf5J8rN/TAdTNmw3WPzIFV0AnQ3kkFkEzLps0ILQMQQOlHvcDBk8qNxRQ+UyEpqSIdonCkIJhy0aRNlD7T5zcT56kNEDhmfJ7k+bqcYQ0lD4OMK3L7tRvAnDT3oae6avZ8JDQ0nS9kL7rMQXKSVW8PIDb4XNXLzv/KyuQAGAtdd2BZjcO5BgarwB28h3nA2e+RvZYiUeXj30fAmU+81SB3BhEr/qUIXJiDf++m9Db7vdEoIfwX2z1RaygEsLimTS0MjPG/FjYVIkD2IBavpxZT5KCsQnNrK4dbA1DBMOaf0l5KZBs+E6t3syFaq3XjexkY4/XsWKpxGyzJjeZWVhVorvbDE4vXwXNL1gzNB1+rQsfyudCxCtNQg5BoaWuD3rHbwNorzwoiPs1xTvmzGb41uY8ksNCkKI+qRA5FMCqIVcGoz9JDUdbbOU+oeaCvQkjOvikPBBykE53qIwFsBQEfWBLA2M4x8PnDvgDv2O2o0txQVHw39m6kPMregT5oa2mDztZhBA4pCT7ng55nrJp87aPXwkZsvC3evJMO+Ch8ZP+ToEWtkTn3Yq7zhr6NsKFnPXk3MRwU2wTh+/KAmD4C3/nDm78Ntz93K6D1TUP69PvpU/LbUWFxsFOuOgleXr2QvC/M47kS32E7HwmfP/TLMKYzgH0EXaf96ZOwasMqZt3avoWKgxV4nFfNh29QVe0noVZD7zSzILz/guMuKwDOfwWyAnnSAAAgAElEQVQsDobAeaCKbX44/2Xz4VtQper9t8XiSiz2MWf4igd+Br9/5Neh3Y4Q/lCBM/bm/c8jvwX7bxPek24XGjs29G6g//B1nW1d5LVFQ0neBwHP32fdBN/623mA96rFlwNUmBWXA+fTAAu/xQwx/NbR0gbv3ecEOPmgUzIFyfw9Vhxs5VwB4fxtV3t5jjMCZ/w0Ap5PPWRwOc7pnFQnLwXOL9wGP7j1bAbOxMR508uAM55HzP1PP8ovcjeOIg364bonfgvXPv4buuTQHd8FnzzkaxGgxb/jHnf3bwAsJIfgFSvPI+hGWh3W1gVjOsdRFfi8wmBYEOyX9/0A7pt3G1QqA7DXhP2pQnYaoj172Sw4/46vAOZDH7rj0XDy9C9Gec1o2Llv7s1wxUM/htUW8h0QK65tLng2/TqrPOcrzAWrpaBWGbYA54h/O7Hj3ya41NA1iV1VHuVCu96DZwHolIeqzCUZng1H0pJsz70spJjZEFboq2wrfakupG01Gq20rYZjLxPzZKyKYx2+gSAx/LIqEmripmHGqcHaliHH+xytiVxYiIdT8NxgyDZth2xaCvLz3uV1Fk930bwodDDoLT6KjpQ0DpyS8M8MkqSZKnjWe71xxsYl0QzeMEf1iCVHz/ZIsFHqmPA0n5lropy545KEWhdxpSyB2zrrXkaGKn4hVcS14kly1Gyh65/07BWvz5Bt3LNxnTvCwZM/CVuP3gMwGmxTfRDsrN24Ef744LNw7aMvwerWUQDUSodqBouirmBPamArWCOy1CBqaVWEHlwJVTagp4CWQq75w95g3lSJLKa/4xswL7i12gd9CIRqVeinolrMHSwkXEC8nsN26IMehFL47uoADFj+M9OKtlMyIO4Ocr94efEFOHb0KpJhwIJrZCZ6wCjfmseCIJ6Kmol33Iow+eJ9vg+zGvgFgPkYUAWeGqJNlbWFWbA8US91kPKa22z0IIBeG0PQ3MUrTv2JbSwONONFWJ3cMbW4B7QaOUJ1bXadytpaFwD0zTdRLfXX8sPFwTiHHIFrtdIMHdjJu7mVwu65NRQW6WIHKi5hFa9FQI0AGNtLVQdId9B8Zgy3bhXPM/NUzZ2uQXvTAAw0tRJAZw83QGutCgPY6oqewRW1m9EQTDnOGEI+ACD6M9Lws4tWwTNL1w1tZRA4L50NHYhtnBBqa++Avi12glW//mJQFfKKg8k5M89t7IYOXmb7uzHd2FOgm+oFmP7s/2Wiiz1IZcC5UNDnUJFWKVWaS99rc3UeFvU6U6N5V7Bk4ugJ8OUjvgJv3vEtDfdarUfYeNgeWTADvn/zd+H5pc8B2m1YmeOw7a8e+Z/w7j2Ozg21rvfsvO/xmavWr4Sf3X0xFRrTPDivEOHP+02ZTnnLo4eNjh6DwPnUq0+GhavV48xMHw/A6I6x8LlDT4NDdz6SiBy96T+/57/h2sf+ZMplpYphH9zcnXKci0K1qar2U2EthKdeeHx+jjOGalNVbZfjrAJl/20OgtMOO5PaY6EAevylR+CC278Ji9a+zKFPTlEbKnDGVXjDlnvAlw4/l3pXN5bVV7yDCGaeXPgEnPnXr1IROfbCZXxQBJw/WOhxVuDMIFHFqZ3+GlAxus8cehq8e/f3QFtL8ED6kYXiYHNVvtBYsF3bJScUFwdT4KyKUxZembyiUO3j9228OFi6cnrO6wHnH956NhmarHIjVEqB81DOGN6DBq1rHr0crp5xGaVpnHboN+HAbQ8b6uMy9yHgvnfOzfDrB38MqzYup5ZVnz7k67D3xAO5jYl88DvMa35u2ZOw/bhd4RMHfg0mb7Zj9Lzl6xfBJXd/A55d8pj93QCpOxsoAMmijkZnY+7FrsfBeMJS8Bp+V+U99YqF39WjyBpf7KJmz60JKFYMqZuL9EQVuVMEyMhOHNL6w7p5FyTxtOCnYBkTZGGYSzAANuJ1xpeZp9XC05NTJHn37P3kPGYPnP2G6hyzMjBwf1JO3RqmQN3LCRpfmec5Bc66DYVIOybzFDxH65GcCL8qeXwm8jqLnqw5iLQe+DcqUFCNovHtNS7E0KJpnc7ggTOvS6B+buTDD7CaAVq7owR3NuR1FgWmPnzNYT2yUB48Z5/DO57qB0bT8Q+F/O31Dp6bK22weecOcPh2Z8Dmwyc1HB3RCENHWb549Xr43QPPwDWPLYG24aOguX1YAKjUl1k2w9iI1EBRdqb5waon1zio2ryaOBBpexYKTjFAVSCHb/BQy3suOYza7bOA2xbAcOokfcyFglCBLWlHFY2F0TExMASdaupnB7qEggvYMpCOwdoUIs5rgadGgThV8R7A1kWBkrg4mAf7Ia/ZelH7sBXZLAuRppzouOS2axstkTpsbVMHNq0ShlFLHQnDLTJ5H6bNkXmxt1mBOY1B+CzNH9dfZZV4qKlftbSiUjM/DZc6OYSZx+veCEUO7hqcA3p3VWdqwai41nZowdFVKjAM/23BtlE4NizoxSHtGHpNralaW8XzjJEmCLQZjPu0Ni4shvnvVQLiZOzFHOmmFgLL7K3m9lUtba3GXZF3IXVyxe8mePKlVfDi8rWDm6DKpeoAdCybDe2ob/ME2JDa1ATd20yDjb/8dBDlRcBZyDsSwmoZM0u6UE0ktAYpFPNmmArMssqa/n6vfHmCVquujjM8Xw+dULiGk3nFwWKrGMhOGD0RPjL9w3Dkrm+DMZ1jXhWDXdezDh6Yez/84p7LQIs4peuBHuv37/cBOGav46ioU5kXuR619A/0w6zFT8GVD/0G/jX7TgoLDTqlFpThVdpvyrRi4Iyh2qsXKLmZYEVOsN24HWHvrfcjD9na7tVw/9x7KGRdObzXN99bUlX7GxSq/VTwBkmlxB9hcbDcUO0AnHWfkQGjQjmifQTss/V08j6jV/7ZJTPhuaVPcyE34TrEjit1ioM9+Av4nwd+mtlzFDrYhxlbSk2bfDB84uBPwk5b7Dxk2kBB+8TCx+Gnd14Ejyx4hJRhBc56LvFfHHp5jnPscfYqkD+mGDL+2TefDofskG8Q8sDZ6AUZZksXXPqBX+VX1V74KHzmD+xxZkWyPGT71QBnAzYVzGsvCdUWjzNGg9D8ydP02gPn8aO2hg9O/RRMnXzIJjGAYUupR1+6D65+9FJYsOpFWt9xXVvCPpMOpAgXpn9WqrAQ2OML7yfehZ5oLAqG9RU8wlywajbMXDxD7uL9ioCzEB2BUCUc319DD0/CgIzf1mNMShuqE+mZdAxdFfdI1mSYP/+BrpUbckO2nYKiepPTxzKjzcg3Q6bqIfGnUlZe32+FugKCJw/eIOSkf39RfLRfH287YDoXYGhAXL1Wsl4CuIMsELbYQL6zblnhdHLA86DmTl6msCVMg/kEFVTqAoITrzPpBlGbqSSMHI0QThu19dR3U36i5OsR4YhBRMelOfTMteU8MTBRLw79USI1VT9JR517rPzcNbVe/jYYQ1X0Lql4q1POrmOQHMYb0jNr1qviw54d3+vD89zRMhq2GXUA7D3+32CrEbu8Kh0rnX1vfz88u3g5/OHhF+HuF9dCd1sXNLd1xPY9yQEOScW8uL6atAJIc+pQXRveFyNVKSYmka7WU9mMYUapwuPN25u2oQotlxT8+bBnAptibVJcSuBPPLVGojovHZcYLYlb1gaiyttWFosYMs/IWmQJAzOArR5q8cbqCmioNXt083ObzVgg3uGQA81zDrwzDk+nnGNxZkWh0gKi6VxoSLn2snZlKmhGUrGcN0xysNEYLcXZAl8KueBSQkwMvmoU3bQFweqJZ9SRqEYH/ttUgQ4sLkeMWIt6cTXsJurpzEXB0CuMQJYLe4nnWuReBUG2VMpGEE30IK2tcA25JzTqjFWooLdZ2lfhdej5prBx5NFNCNaZieI1+PeZC1fBnBWv1JtS7veVgX7oXPo8tL6yJPB0fHZbO2yYMg02XPbxoJHUA87KKL3VXYuC2fmRYZii1KBSoAtWb5Z5wlIPbNmrvGVdAZsJhyDvBJwpcORd9B5wzncOITJY7e2tO78Vjt7z32C/yfuR124wHwSss5fNJo8v5r2iF5ffISE6SYQ+Pn+38bvBMXsfB2/c/hACgoP5IBBb8soSuOXpv8PfZ90ILy5/wfoK63OCzOdDguC00ON8JeY4LxAvi3IHZisBHklFFTKzJ1qKXNUocMaxic0eLhwMcCYGzfPxyk/e2qmSUuZx/u2Dv4BfOeCMhxyrZPf0VaGvvwZ9xFybYI+Je8DJB54MB2x7IIViD+aDIbu3P3s7XPnwb2H20md5n0wShfBi/dMXDvsSnDj9Q5lXhKraGqqtyk/MdPX8IND/2pFnw67jd888S4HzPKyqLco0zr2rvas4x3nhI/CZP3wselZ+ogJfMlTgbIBBFmSXrcqBM3qcNyJwJubDCvM2Y3YorKo9mL3z16LH+fePXA6/f+Qy+vMWw8fDHhOmwlt2PAp22mKPIQFoXPPl6xfDzc/+Be54/nr62XuXmZ9yRUuJoygcvvoq8iIjYqAWBJvyawtlC/bGwjLLdcFMwoA0vykYtOLkZIdNovBUD/RVcfRAQBx+mlJmnlz2JAgV1QFlshIWYWPoSr0owmWokKFrk8XOJJ6H1LzJVKWO5E2yayT/zJhRgBqN8/oV8oAwIEHldWXvpCHIo/KArhOfdFnGO2r7mh1vwzQhQN/p0vTUV9WiykeWJZGONE8arnTcSE+Ppw+LheX5DTXfOXgmijlNPc8z7YV6xIfCsKTKNsvZPM7htYMk8sM2s/6uvh6Bc2frONh57OGw+xbvgHFdkzP8dCjLqfdgaPLDLy6CPz4yBx5ZvBH6W7ughmGlqpjShQLQPJHL4Qo5ruqy0sjMUIjLNBsFa75/sZCy/qMcgOMqXPEssUwRKySeHkK9Tc+msVaj3s1UQEy93nphAs7p3eLN9p5lrTLt529h5bKAPtyZ5untlPI+Z9+SAmIBnUffyTMtnFpaUCk41y3Be9A7Hjdjw/ZY4Wk0j5yHa9g5e515m6Nq2g5YK6ZQjzcbHniQCswZXyfv1XnkDeDVEGvZvdIrGdcFva9VBK4CgtGjXJX2VVgZG0EvzpvDqRFYM9huxnngdaRAcsg1FveiVlSOd+G16F3md2EPaOwpTWicKI16RUvoOIJq9ECjMZJCvms1eGrRGpi7ct2QVqKpvxc6Fz8DLRtWWp0B1I9ah28G6ybuCRsu+ahpVlFxsLK3OdkvNi7p6eWKh6kwzVQP9VI2RylI36tE54EvC6dwpaYlpMDZezQVLNFhcIlgkUJlz00BhdqXmBOQULWBcZPwUcNGwRu22hX+fd/jqZhWV/vw0hBdzF9EwHz9E9fB7c/dDqs3rIR+CrlxISYlmzCyYwRsNXICvG+/98GB2x0Mm4/YPAoJS2/FattzV8yBG578C9w1+05Ytm4JFRAr32cGumXA+ZQrTyLgzOFnqiTyU8MWqdZF6FU4grwZrUm1khzn1fMBi4Ohd5wXB8PXOcenCDhjO6pLJFRbQXbK3TBfugnzER0dedLEA1oPOP/P/RdzaFKtBht7qtDbX4X+qliHw/SoL/OeE/eCE6aeAHtvvU9dAI2A+d4X74UrH/otvLjsBXilB3vouqqtsrrEf4ToceyNA+fsrvuzg3u558Q94Zx3fgcmjIrbMvl2VAo28SwMa+uEy074TYHH+RGgUG33ElKwC4hvqMBZH6evaQQ4U6i2ApEmBM7bw3lH/Si3HdWQOLCEaiNwxlBtHRuu8UgsFjhyazhs53fDPhMPAOzR3NLEbReKPijG12xcBf964e9w+/PXU4uzvoGeTN6kHrIm6zlcpsyyjb8R4Cwyz4Y32JDtUpU6lQ1K8xqCLIw/BWrK2/XvdqQ9TnOM3jCRntEIz4XKkWXeTFsAEvRqGHS7JmNWaGExPJJ6o1eSeY3ywhr70PqpUkU/F98ZZDCHbStTtlvUS0lnUUZIgNBdbzBdbi9ExWH8pSHbsod2tYSPNjb7BGfIWpQZzOt5Xsk+7bzw4gAyQxp5roRB8ErLqqpI00V21hrt+hCNK8l3ltrD4dyKc820sYJt9ftvwyG56FZQ7q0398I1T27MnlkJY5cH+PMXnM2lJ53uzAPPeRXGedUbPSGNUlJ8XVvzCNh/4sdgp3EHw8j2sZsWNA9U4a6n58PVM+bA82sBqmhAb26JvJLB0RBALFnWqLlUDAA5x1bC/V2BLwPO2t6Iu0pF7dMoTDoH6zEARJDHFa2JPgN6ljQ2BseqNPE9UpSMQolF6jiAl+4GhYErMOQXSM4y9y7mwxg8zXg/49TgeVXt3PKdKV6QD6L+v3mcXby19w7Tc9VIkABvnbvq+Q6uWnqS8W8fbeUmy/nXMlK33gEACyA3Q4UAbJsp07vOg7dCwrKT6uCvVVGwspPEfKpCLacqGKJPuIrH3NFcoX7fWmkbdVT2OrfQPVgFW3s+qyxGEI05zwi407BtAsISoUPXkXGwCdphgDzLWIiM/iVwzhXYsS3WU4vXwbxVQwPOzb0boXPxLGjeKKHeWpNj1JawYeIe0PPfHzJW3TBw9rIvWKqZvBzENGbXaDiWblSeIPSGOXxns7qsfFXMyBofDDSmaKghR2VfcJCKcZlbI/lz7zEyBWjQvVJlm0LfA0NXGdre3Aa7TdgdDtruQJiy2TYwcthImtrGvm5YsGoePLHwSXhwzv2Arav8nP066bM0lCMFHams3GnzHeCA7d4IO2y+IxXkQmJFb/bSV5ZQRep/vXAXrJRK3Y2LFmVDLChZP8Rsfgxr1nnjv5zbouyN+7/xW7ySZrIPnyHesNpAM0DzAONp6oWaNd/ZWuD7q2qScvn1+h76TujQ0QLTpTB143hx/8oYOAbLV9laIWDu7UfQXIO+AWF8og2ITCClK4AlLLffAQfv8CbYe9JeMHH0RAKcODYM1X9p1QJ4aO6DcO+ce3Nfy21sgo5ELdSc8uzPnqerPF039HUNK+PHaefaHC9hz2SjLYRX+/3xOvscz3ga9PwGwbO/08bVgO7k5yAMKZyxnJ+8xqleJgQR2U9MlxG9RMQV8qyiyBzRLst6O48eNhb2mjgdtt98FxjXtRVV39bP0ldehoWr58JTix6GF5Y/4/LLQyg1hyL7sfOYGTzXV2S58A/fb2dOBmBPTTyxJPhUkHv+WoBm6o/CrbwHzsqz1STtxlU4O32ZC5fVoLtoeM6R7b0qhUp8tDgoiDBUUug+MgwK/9TrRd7ktaJiw1gDBO7AYqYKrat74ElS+YL+jVK6nQDhY+knFe8+3Sd/ovtkz6MzmmC3weQ7E402OHeVKV5Gl3md/Tp4oGb6hCNIujYvbJvmLqHEavdN8+HNMOPy2ZMYb8nME/YpeaSuUJjJDFqQYsmTsNHsYdU9iozXZZIs5zsJ2VYyiYcTPA++aKotpf1QDt2zvEBkd8Ftrw14rsDo9skwfdKHYKdxb4LWpraGz2EjK9rd2wd3P78QLrnjWVg+0Ao1bDelBaNc9CIThQA/an/D3jgGSwwGFNhyZ6VQ+NADRgQoA6QXaB9jn60skZJJfrPmJlvecBRebAUVrCI/7ZsWEBPerxW1+Vz50OawSljpuA8hkPdiCUC3koU5oBsNBdJNyoCrPoKBOwfp8jowEKeD7AujyTD0mGooNYI+vFeBqfK6sMYxJGePOX+omFfOB9fT7netuexqb+yQPUejAfFpGjYWBA0/q3z1y2YcWhQ1Lhj3vxu2jVMf21KDVVVuDYXe3i7oJy80HuEB9CJT2DYFdhMibq31U9Ev1I3QQ01Fw7DYGFSgja5j2ubq2Pofc04EzRjOjYbdCsVjc19nzK3uqPZAf8swCtvGceD6P7NoNcxftb6RY5q5prlnHXQtmglNvRviXLXNJkD3xD2g+6IPmFgsBc5O9hvhqLWACSLE/TPfDkpAbniXi/mPBHCiO+R5nP3f/L0BxGfXysbv3kuWDReSpEJCBZMe8Hj8+iQJ4dLxiuAvEtQ6IiwUwpU1o8gL+lotNpnRK6MMtj65JFZw/Lrr8eYKdvxbAAR54FQPXfaZOh6eW9KOJdpnj1BFCBJINq0i/llj07SarabLSEXH/MosOku9WMarCr0AcLoq8eRwnrPSarLKCd3xW7I5dMzYGDD39PG/ZCDVHXHjSMGnV9YCvNL3+BPGD9P11r3k0NVkTDSnePDRb2pnyJlfeEswNoSJhG/D43mMdu7dtqriawIth12lwJlovkHlTpnoYLhg3j1e5VMrtuppaoTg+eUtWBY8pziV+Um427MHOoPp/hVNKD2GDtz5d2Z4oasQbufWQrbrKbIBOKfDSnGVH4PyLSqg6JnFJgDPZEjT2FN1mioBukHSWZXfIxpUm598qYCRDFoxY2NsKFvs5UXeNMK7WF3h9RGjogqShIaMw7qK0gZEredymFRheyrlS45GlHYz+6bRFH6tckg735EcXhCRYwPAGa8vdU7rosqCM68tZFLRtJJb6bt6LapY/hV8GKOI9ux4uXJhulHlWQhPNibtAw6EVk3O+CnV8Tqro41e5wk6R1RllsoTv6PrkseUs9IEOMfPiSflJZd9U28SKi8z/P9/L9cZT+64zl1g2oQPwPZj94dW15JvMHKm6NpV6zfCLTPnw58eewkW9rRAU0cnedUIqEpoM2019RDmnFX+qHWGJZR6XM2og8DLjGRxyyYC18Inta2R8jx8sobf+zept9nCoWkIKAuknzJ5k+M911Br9YIiA2QAntVrLToTe0OLsoTX+SraVnjMFzEQ/ZCmY4A10becp9uDZpLDUu06b3903OTRFUMGT9tZf6Untfewm9fXg1SnFuCPWkgYa92oA92PQdeJ588LxkXc1EOt9/HJUnwVCATXwPzum4JUh/yMtkoFBigHWcKqrdAX69oIYlsxPBvDrnFtMZSaOhmxzMS+yAic6QxQ2DZH8GKfZ3QyMJ9jg08r9W7WvGc8Axy6rbyJeztzcTCk11kvrYSFazcOaW7oae5aNAua+jaaYRLztmGL7WHD5ttD949PkJEBNOxxjhQU9ewJDfCxZ9UlFYODFYx+xnogvdDUn/1hLZO9nsGrEqtsys8JY+f5fCugkG/FmsbMjkdnc5Q/+OeooC6zBKXjLQ+9C62H+D3pjGKwpSGEmbHm3FdGXR7kids5H1hIxTtm1EF9jfKdaciiaUTDx4MX8nVYEZULcvQp+pP3fiuwkCq2mpuiYXMsj4KXWXcvssfmvMcrf8gIESh399agn4qAxaum09F7FNR4wBQ88cIUKdzae3xyBiGv0W+iOdEfmRnpe6KICeehyt/jQLHGCRzy0L9F9OZAnNo+tBk97zvmmcQg085Kok3jcxsJKfRnvVFOWHRPWOEQcuhHS7k1ucBZuYVQj4Bgb7CjfbBoDBdWK/tMu9XIhHMmSXwuUTSzCrS0dIjuRyus3llMX6qw5c09Bc62n0K7gS+7YkoFyAlHUDaKlO8bcTtDTRqdo/f45zKYDGxSz4iOPVo7Z2BSz5/eXwSc7flO9il/VH7D4xKDhKayaAurdB2EfzZC3zQtCmlQpF++ojEPzxoEy4Ezr1wsez0TCLLQbVFjwNlkReNeZxyHynydfj2vsxc1ueurQFGPiRpDcW9RgxOi4PMt9OsIWc8Hd+wRA20mvUbqbCTUX61wyzn7aJHdMq9zuvyBjYfnyN+GyG7M44NLks892Nrgvc6x4YxlU71Plh+89uAZu9BOHLEvTJ1wAkwatRu0tXTUG+agvl+7sRv++PBsuGHmYlhR7YBaaweBCMurFfBLnsJKk4UNM7vQHArWTsgbKZ5dBqzcBYAAhXX9ZW816igcicKAm+UyE3NewyIOBeYQYHIKmIhjIyjV6xZdzvlaOb85GlMoiJVZKPGYa7VuJSY0FuCY1dBsMpiUb52f8yC7fGEatQH14OHmpcOoUSkI5oqUeRmfF6ZNedUORLOcCBoiV9B3+dVe0XKT9tW0HXtzuJdHEnKlQ0E2ERfyjxoJYl2KX8sRK/+/P8TrZBAdlRr0YuVralvFPLoVvcMCnDEMm8Cu8Aw8Dxhejbwb1RMsFIYGJcx3RnnUlraqwueIN1rzojVKjjzXdC/mQuOZqcATC1bAsvU9Q1qi1nUroHPJM1Dp7zWYhXnUvZP3goERW8TAefszd6WdaCRvSkfDixaHmTFxBTMsA7giL052XlkwyZUr/d89kC4Czv7vfAhiz6D+LR2BAV0nbTU0hntzinAkC0qS2J3A2aJ3+Hem4894EKn5vFdJZM3dQ1LBJvCFj30iu4KKlaqSyjX938NLsoqnV0d4fOR9khBiHhPSBtKDDCJSHt0EnOXIwsBzwJfRHfV01rD6oEUo4FbgRr2fyaMdmIwHH6r8evAT7Y2wKCz4tb47m8OcXovvZ4HF3zj7gf1NwajyYFIccrw4NldaZj1psp6ikgSMxv1HUSEIGT9yZmTCZR4g/A4rgXPYfXwidHzep5eZQwSmMeQ+x9Wl86TphJcMxuvM/KlxXpgHnj39B6NWoA9VfBv1OmdoIPinMgY2ZrB1WvcUTC+P/yF9NTdLaoQaMc176WZKSnwj4DnwlihqKMskibYVsCj9kiIWWSGKN6y+Ss0vNcCmPxtQjTmZnZeU9AroRWlYv1aQzeBIeJvIsSLwrOed5u8NkvRQWQj1mIvCQ1cmYeis8LEc9e9SI0xqiFKZYWfaFazM2SrWVdVLJeGBHr9pugV2QMB6GHHodo4MKPA6u1nT4xvyOgujHEy4ttJFZCQsieYoYEfRxJRnGW6RyTBdKJWENj2erBTMW3MGZwyNaCfxOvMrFCiq0AglVPIsTBG9eqLXn935M/7XOMt0axIbmgWyuSeFNXEO++AstwNeL9Ilz5CW1VuYdQ6C+RfOuQLbjj4YDpnyaRgzbMu4uvlQ1im5Z2NfL1x61zPwt5mLoLttJDS1YucCHjf2vEWgSJBRiNc8np6YxTfKMVsAACAASURBVG3MnkiMUmTPMgcmBzAZB2K76ttSvRqBBjdqYnakEsBAtIQNa3ixAm0FZ3I0vebsxsHRd1oYDMdHY3OperY05Amv0nc4llDsDL2PAzAg2gu2NeJQc1ae8F8yBohXnmaghXPp3bwCzA+D44VOlbJfDYF3+0ReXzl76pk2VZ4ANBsn9CjxNNUTzH8NHuLwYDaMeM+1pGyLAQL1Hiv4FQbIz1ZDqGFzyRt34+cQ8zi6dxOQ7CZ5BK5nW0sztGAYP+Yrq5cZwXJTExX/woJi+EE6aZO+zOQlpkrY0p4KW4s1t4q3Otb3sCc0t49EDzS3pEJAi2Hf2HscPdVIDC0DPfDAgnWwtqd3SHNrW7OYqmoDdRtCXoQppS3Qvc1UqA0blQXOuH9U7SznE9hkAkKJmJkMVXkggS+nlQlMLMqij/jHZwBuzutVSUuNPCawGlgefXUEVBOvRKRaimbF4EdCOjAcUQzQJE+lnykvgQNwyXjoWmWexDiLG5bj8/Va1bXwsKBVOoTtsi1Mi7p4MBjyV+U55MlQH6xwUDn6PMz6livsKa3lH/TgBoUgbCqHR6siz6NiRToKSWDY54tzyRAiHUWNrzn0wFkPOCJeAZJDVTxUEu/gtHe73YWCc0pizrzdu/BrZNrdvVXY2OeZcjGxeaVG90Tfkh4rp4sxmGoQETKZxTnV+BeCvRKObikBOlTnUcsfvZ7f4AZTY4LuSaAxjnyg+eQoaSRUSNBlc9bZQshM0n8aAc95ILiBY8+MWu02Cajis4KTUGEoykWh1zlLM5lx2SUBSuWx1KF6nsUOaVOPDW18Fvh9fo0b9TrzWfX8ypGQcQsDbrquDkhF4Dk90G7DGgbOwqOr2tOeu1sYR/W8z49Vt0HYeHizo1sK2XYXKgt3Og1xmtzaCy7aSvdEOJ7JPl4wLznVW8pFwULDTuRf+B7Ob2v0Y3n0In89BPHHM32i/R7XuQyeRXcBr5/ztPDSl6aI6JKiQlT4Seap/LjRyDSVw7pXZbqA0lpEK8kCqeFEmxf4k84KHyvqdFvwC7Ak5QPDoABTVCUXL88QiY/xvZ35xHHlWP0Q75XB0llzi2h6TGqT8mvt5CmOtdGzlu6VX9NslW2ZtJWTyvFM04s3HXAOp77RExJf19o0DHYcezjsP/GDMGrYFny2B3Heyt6KYHDp2vVwyV1Pw7+eXw79naOhCVsCko7IecEEmhUwS/9ly06lfr5cYRg/6rlUWc9hxLzJ2paSt1kRInB/Y/IyM3jjn/ns5ml5zQO90N/UCtoHWQ14QRpmPcmaE90G/dCNfesVpIpQwHu1X3SgZ6xGLX2eEWPUBCwTMQffKY2WAKp45yl0W4Ax9Wrmv9OaUvh20FtozhL+zN7osA5+3/A6Bc62xuo9lzMVDAe63uIVljPJ4e1ZatAq2mTw0HMr+i9hY9rXUEcJ+crAgDNUimFtQOPtZXvVv8zLxbP2ofhlUa1DOymDv4uNvuIVloJd7ZUaFQNDiu5vaqGwbeaVTWTwR/0ay6G2NGPd31Zorg6Q843yotEQQwCc9RmNaqTvEaRDP9TwfOl7qXo3h37j3jw4dzls6Attdgczo/aVC2DY8tlyCwvJtuGjYcOkPaG/rSvf46wvKGIosRogotoxbQ1vYJIOWgnrUI0rBWEc5VPOE5gpGLdnFXgjIhkqv+QCepGaemT1cIRZFYNnTJkvA8x+vnnrRGAoakmUWmrDLFIZapietaCkXZQy37ydjfcv2k+rEOvVkRB9YKMhLUMDcvjIBws+eznD/ohGEjElMSNkwDB64gUA00aIhdxvppI+GRAlHDwch1yFBP/Yj3nMfTXY0Fu13qGlpBvSVdg8ovkZKtPEO6crJdsgQpAHFEK2gzDUnUpPQKZyKz2YFRn+nxOoOt8Sj4zAbrVNx6HWKq81LEdy0m3XnSXbn4eis06ilpmB2/d66hVfWqYcl3GJXB7BT3RjcMFPzpCR9XIUg2cdIxNWPL94bcJ8yrlb9ltV0tUWZfqUERePmJc35gSNhmwrJfm3Zzh3Qk+8xqItRK7AVMOXuSejq7d/0fdC7+mZ1DEqC7AxR/LJRx7FJyxzxuu0pwoc06+5TkwPv6MD4WHeKBXtkRhoG5WSEV83HpBDM9GfQgCiN8LY2jmFr2h9A7uJR5onQZKjXkDQrECHMdRfAR1bI17n9Gk+UMypKBYC7umG9yrhEx44uxQKPjfSeiaKHnBdERrwOhtwVkU+Zzly1zU+7gbylRPUX9Vke1SdSdJEYs7GhtyMjLKX+lOZf8p13eJv873O/NjBzqQC7c0j4Q3j3gZ7jT8axgybNCRdtIhHYbupBSvWwlUPvQC3z14BPR2jKX9TPwgC0F2i3lTzOtJcQq9kcbXSXxnccaaxB5fs+AyhzPQO8XIyMGO929ofEe1mwbPmNtNZrg2QE4IeJUAvnKsQCo0aLHYO0TBt9ogLP42AvVN80Gss3mFFk2YESEAze3l1HAxWeR4s3AhAUg0cCS8PKySRjmJKYG+XeXf9vnHFa9YbCWzbpNNc7nBXlIPu0jhTso/CtEUvspNhvZu1sjivnPdmK1XzHkrOhgWM87dc+TwHtQ9WkXgNrmdvsHiQazVoacHiXwyoEfC2SXVsNBig8QQdKNSuqrkF2lpa0PLDhvtmbHNVpSrQeL8Cbo2a4tpNDKYRWFPBMM2vhir0Vivw6Nxl0FNQwK3e1IctnwPtK+c5z1AFKsNGQM/kfaHaNiwLnANMajxkm7Yz5WMGJCQMSTY/yuWpN/p8fcuEm799MN4bBcT2r3uPh4DG9ITxmLKgQME9SFP1aSlEyKZLUsbq0zGR8TnVWogxaVCUwl/esbxnx8JNBLeNzQNi9t3yU7JhIKk1yytHPsfBh1iHsFDiUAxqLchE56arrTk9vOJF65RRag2JYHioit60bZM8U/Yw0SvsfcRAETBXa9DXX4XuXqC+zK6bQd3c1KAw6TsL9kUGQastUkfnxttuoiizGpwhEhinb63GC+eBs2P88qRy4Ol3Nhm7eaxFhIlVz8lkepmFqIvV2cnS6LTbXrpNbcTrrA8ZzHnnM5k9ToFi3FzlIOrpQMacNQDkA2d/hmkH7TK2surfpEAq/T7YeRhPcrGn/l0KXh2GTgC8hOLTuhedNFYnUq+YvTvh2z4VRN8vRSLClSUxu416w0zOuOMRzgrPpZTn6pf+eMkIo+G56Azvec7bq+wK+lBrIQB7n+PIlvKjPC8xuPrUB6KltD5DWNpozW2R8oWrDiXEQsT8MVsh30dGxQvHJJS3AlkPqdJ/7qj8M0QRb9TArrc2Ap49feRSvhyJiP06xxLPt4nzxlykgklSx9dpniSulbqTFJgEPJsi7D35ptVnnbZ+/Fm5KKus5JcA+3zKKPmrzivJSnPUbC9MJRddI9EhxfxGz0B6hYawZ8c2GOCMRuGutnGw++ZHwx5bvhNGdIwZ9BKU3dDXPwDPLV0Ff3xkLtw7fx10twyDCvZolg96mjVZrFIdoFY9EXBGT6oRMjMxxpka5ag1o4NHX6tC60kj+qdQac5L1rDl9Hx4yWWVpbU4FYZ1i6cWQWXctkr0TCrwpcYh70ZB38gADIgwUGDNc0fgrAKRKcS84WkFbk4k5vUQgGtAXhYmBb3mkZdXKA3qGvu90+JeCHCV1yGoZ/cNrrfuTYwENCea7Q9uFZU/JJXIBbdH4eLCEix2G3U/rYat6048inLNgwFA11JsB9a2y2OOTUrQr+ZhYmRELzOG5SOQxrWlNlIEbCvUzxkjkbSPM84D5W9LK0c+kHcZx4CFwyiyEVtNKUBm2lMgjmRCz6c2S3xe6AzUAGbMXQa9QwTOnYufhba1L9tKUMTu8DHQPWlPqLW0F+c4K2GXrWGqf6QMXBmrJ0H8ebC9nVUhNUaU1EQx670LO/PhW+kcvILrFXsvjDxI5lYjEl5hCriE35g0TnKfXNK8jbsOQWbWL0cpCc+KYGgG8AbFiHdJw7ep76oFuKSCKhV73oyiAF0Yn5sL76exKxUXLqeSKYDzw9UfqmCZTfe8J+H9IUfYqXoFOc+8b0GTKVKK/Chj2uVCX919+F8V+qVSdrpd1gKtbB+FkapHIw8v8BnQkM2g7eu4lTHkvcafKQI3/ia6wScEBEGrwpgYTe4ChbcpxTAjikehSiXPT/ZODjhFmSUhu9xiLH/BUsUbX9UwiCrxnueum1dq3ZyKlD8VchoGFC+DM/goteetk0lK/tIukR90H0qOeTGlKRA3g0g6AFGk2ALnnoM0I2dvSCGU/KjobcleRN0BVHCVEF06wlKZIxd7LzuNRRYxJe10nDbwxPbBZ869Wc6JATLZ8rK98oArAn4W5ix0QP9ImDahq3BqzeDhq343IDfY0+8mlTdQly2DgE7DFXVNApVKqL6sBz3V3WsyyAOp5H0xnxK+UDSPdKwCGOqwKXvaYEK2c2mNGZ4RtvErdvQFj5oaNWmtXZ1huV91BpsO2aLDnmfy1E0W8qvJmyZRXEY/WigsZ+A67Dza9UtNxx1xiPKKOvSU+zUZEEWZz30OW/IsFScsp2i6yjWKdzU7xWB4yuqWjVEH6j2j2ifBXlsdC3tu+Q5o3cRFwPoGBuDReUvhigdfhMeX9UFTR5eFWts5EeCsIdq011K0h2kGw44R7soaSR4rgy/0PFOJLqERupl+Z14hME6ANocIs6c1pV05xkbPBuLVA6vA2VWM5mcEvmJFuYABtD7Te8RT+lGwSteaZ7xKecQM3pmS6f9FXpDHXAITYw+4m7UNy1XalvHi6cwDzuohV8+wUqUaEbKSXZ6t66o9smPszO+y9QgOF10L9bCTB72q7aakmrYzlFCIO+V0Cz8QIErjZouB2KSzIx3Ksd7k9+iRFXnfglW0KxyOjSkIbcKsWnCxWlqhFdMV6Bquqo0RDQiCMU+6JsXAqKheRfKfnf6KegY+jnRO6uEshkpc44EBmLFgFfQNETh3LXgcWjeutOWhHOcxk6B7y50oHDyqqr3dGbuyLuxWs1HLr575MnaG33EgxuDySuoplilwVkFKh6JgQKbkKNiWaz1gjoSPCkd5nq6LGRh8b+dEkiX6WNgMX9I+h4JxjMXh8sHe5D3C4V2BGUWPTsMr3WicPdMB4Xhgsd84AOJANXqgNXIYzWce1MZhguRy1d7N4VbL7/LhqHpt/pZqgYgg4KPriPg4r9D71DHHAttK9fRXAdMhom4IyZ5Q7nkdeU2vEWWLmV8MVPkMqNVMFDPdE1XOVUGz97s1DbLVjCWYfxl7dkOwtkURODrnEJdylhnpknptND6NTRDB6m7IrhFaGmMvlL6drL5uLMQIG+Tmg/HWemNZVgnTFzoBLn9ScO9XNAwvQV8JvwlAKl5s/bsGjwxmHilPUqxEBjHhQfE1eh78qmq+s6oNZcoszzH18KRny69pxLe84Er4oh9n6Z57YvRrLH+nsSU05HGk3k6X0BgECCpeEmCRoQt7prfU5vOAdAV5THpgvIbJV2qRySCjYh+wtsuqc0yjk2L5ziWCzwB2ArTzzoT+LWuElnPilyWHoXi2gUNqON95kMBZp+vtBo1U2c6IPscGPHiWKFfZt2RWEgTG1bSdEVSJTlkEKXlylpJHaGQH5zFqgTi5yIH3PMZotJ3obYmtjEleHtkof431BjGSOhtD9jmBf+K9KrWic1eHu2efKWuWM+hGvM5jhm0P0yeeCNtttj90tA5vULI0dllv/wA88OIiuPrhuTBzDQC0dnCEgRrPCeCi5429YZj8jkWwaJV8f2YFxrpQ4gFWdpW2iZIqLjRIg5ECSBHMWtWOYHfIr6gtyJS8nY4XMsiL7XDes60h3uSp9fnUjjZo7Ah+KEIDw8B9Uaysm4W0CQ3TtoJlyjfj8QS8rCvhKm8r+C6opq1j5+rh6jtO69eE0HT2jkuxL1nwYk82XxB76mXlREGjfVclUwueCaPlnO2Q9xY87UKP1jorGO2yGkhjtPu/cRXKGsxx7kePsWCZYe537MmM6QFY8IsKevX3Qg0ra0ubKSouhh5rgggYtt1KYdlUAEw+6qhhzza2qkJHTQW6u3vh8ZfXcorAYD/VKoxY8Cg0d681vaJSaYba+J2gZ+wUwg8RcN72jF0pQiJWisrZUyocVTeKhxuUL4Ut3speb15l4NcL9TzPc71n++917k7WmRE/NCRHA0kwv/tDRIqLB39u4H5N9edmqSdo8jrXaRBXWY3Ga1ZIr9z6lY9zXQXmmodXGXN4ph+lm0idfArec9EasOBXEn+cnXt4ttWQM8mu42dBzZiaiVIZelaZTGjUXeABk29HhfvU01+DjT1V6OlLuxsWU00j4Fk1hhBUz88zRdQder/3wsstrDcYTfxe6PkUAwTN1UU7iPBVNU1Du/051TOaf67SE50ABVEUK9SfW9ZN+3CrJHdz5fUvo+Fs6d1GQ7YZoA3mhIfr84CCljZUJSEopZJPE3NGlWbRACIAqQfMWwZUt3bj1uiDwcwkomt3Y956BCAb9taqOhuSLHp7fqGwiHfIY/27zevsLPH8qvwNE+7R2BL4fVflMOG1pggmJkBT4nPelMo+T19cq0WeWkJ3sex0BgeNllF+5niqDV2iM3xYdj0DVyq/4n0pXmu9z8CNXqp76Y0ldFGqgDhzbYGBV/dUg73pXJed1wSpR2lAdSjDPzcYk4pvypPH0VoKE1KvHemzznDIE1G5m7wnpU+6T3lgEsWTFArLgGcLBY2BuckND2SLJmVnJAGzjZ22SD3wMix7Zh1/8TxJidIOXznTzgXPBWeuWDutwPjhe8C+E/4dpozeD9oxfDqXfw92Efj6geoA3D17MVz50Bx4YV0Fqq3DiBpUB6V/iWBY46UtcL2bCbTJxVhpu6bgWtos8Z3iUXZ5wPgXKzylBCnPUg81Fw7LRkv4E2xe4CjPl9+nOcVp8h4OCIEI7p4CT07y4+rGca/nAEzV+81kUKUCpmxX1BxjOUumPKPHUECx9od268hjDIYoXXcGwsF/nQJc7/lW0Iz3UrsvRxs+FDsCzQLKLXTakY55rF1l77T8r0UZCHD2mM7GLZtEtYzkY/vmbni95jj704ThzdRilno8A4VoI5DGcH5cQzKkYs/mZvwei4Gh9RHLEFe5z3MLAmWmDU6Z45Bs/FnbXeH7UNfAHs94JikMvKkCq7oH4JlFq+ogl4Kz398Ho+bPgAr1cGZQVmlth/5Ju0PfiC3opozHGTcpT1iXeZ5TJYWenOGNwc9nSv0gtN6ySzNKcB1lWpVOEz4uxNs8nG4KiTzn23yorSpUVBCRH0Y80S2khyONKok6TlVC/TozZ1SvRiAAtl4HS5onDT+G5iYkzQFRm/Vn9WJn3iQz9MqChgqJaIgMLsl1BKwEaCnDc6GmkRvIawROX/N7kAsOaE/0vTEBqLxm4VWj+gPruqvQN1Cln1UQ4TjqVbT1ynQhTToJRXsoQ7P1V7uL/EF4g50ZFb5lY4nPXKjgGJYg+EjVl5WaQtDQV/QpOtNmnJL9DM/mZICI3kShDlEZeXzB5UW7BeW6ovU/Q/HW6mvy6Yg3Rb1DZsaRs5ztcZw356BAKSvkvpKhe5154J23cxDsMK7z4MCOHQN/jqgwXcp1Gg3Z5vnl9nZOtsfoXHhjCDf1B2ITg+forIVzn4qAlP8KmzRRpY/BQiRarTSzlk4ZVY+w3/2M2KF0HUVbciX9o4piXK3bPOd2UDVkOn5yHF0Sb0JU8yBvAvlHkNchmYD0KyjsyR7xkxLwTGxXhlkKnnPQL1FtgwcjT07X8zxH4iZlel7GJyRsRiBXHMnTmB03RUCywIH3uAfm5Tu79WS5FQIYyvBfpLv5AclETR6V0EGpUBD9sJjuw0tTaUxzV2FcB8TmgefClJ/kWegdmjRiPzhw64/C+BE7UmXeTQmae/r74Z7nX4LL758HC3tbAVraXQVnFePBa4mVgvt8wLMLtSay0BxnQYAYolrjRsmhera1RgpEyXvAlhVuCyUh+QJANSxZ91PPq3pdqWexiwiySt0C0DwIJbBKHuqQn01vF/BLOdGpPKDwYglbppRlTRHiVAeenxgH8F6piE06mlU2C+1f7X5tQSWZwJTi54wLCphTLdaHZ8eh5WIsoBt0VZVHc8h4UPELqmkLGNbl1GOPT+Fq4sGDr+Pj/XGjtPxp7t2tZ0XbYKlhIBHt9ZWk/49XsPFTgC5Fa7MmgX/HFlK4tK3NTRTCXWuSXsz4MwJq6fGMumArtixraqUWVKqni6OaZsc51JwGjDJ8xfpeeH5p8BgPZgkqfd0wau4DsmF8apo7uqBv4u7Q27kZPSrjcbZNkUHo4WtYeCUMWs+2CoyQlM+HvOHnenDr3xHrrZECoMRaJHc9Y1elT5VbW2g547jb6lEOz1VPaKx0WE6Ie3GquGWUrJKdDWAtVaC4zRSzz7AQQfV3VUp5ZSxHghW/2CMdhpCVuKHqcjxQW0NT3jOraq28+E4pFEaXEVuJ8pNTeWqyNuFXuaBHnmlgR37na5kZb+wZgPW9VcpppoJikkvCq1MfONN1BgxKNs1rlYmyoatLz5HnRZEKIkN8vnD6pkjHk/mZTmISMpjpLRoiyAAoBs6xyNExWqtBbwggzzNuDloRsQ9L0JL1fIczL/SWeK9U2fO9nfExjYQUbnrgjCvNpUK8ZZn4FBWiyDu5+eDZ7xmnuerJjMPWcR90bRvECCaI0+v5d3mPDFU9G7zO4WxTPiItcr2V9nwkDinWqAp8r+o93jDhC5vY60smWW8k0ZrSxULs4hHUNlV+pvpzdCSNsXAKB4VOO/Bou6xn1EIZ2biYsUOoTAojyso28zq7PbA94h98iyrlCcQHSlhNtCY5EWN5t+rzUH6od8OAjYaa5to4Yt4QUVSOPA8z5VE0DJxpa/MNB0VLoXzZp9sE2Zm9S2kX9z1DdzJwK+Tn7R70KG2rojItu0eaikH6guQ7s76jPdXDmFAWZbxefj3V4y0FBVO1R3clFzjra3xZkaEAZxF+VCNB6Dy7dnqwpKevOxeDAc7+ePIjGisUhqB54oh94U3bnAJbdm1PYZ+b8tPb3w+3Pr0QLrrrOdjQMgKaW9tF5oVcY6I5KpTF5l/1dKoBmQ0hYp7DQ469Ypu0Arf0O5YTr15KXW8FfGzeEyeJtWDCvOMae/KowBTrrJnQYfVcVrHKt7RUFaBqubqu3zB3ka5YUTDyLguP4LkEevBrbQW15BILQ6bzhmHrah53hwvHPoDea/YqWwNWfZ/3eNNzalTlW+epHnMcB66Dn3tohyXj1XHrXjhaZRtGfB3bKIqAs5Rs1cJpTs/KVu9mbzuVeNXoTCkIpjVVsEWV33OWo0kl9U1J2K/hs6Q2MIHajqYaVNGQVWmCDgLDLdAsYdaYA90q5xyNXa3VXqg0NzGgltpYHI7dBFWswi1tqnTo1KZKakstX9cDc1esa1xwuvm39KyH4fMeDEoagvGR46B7y11goIPTPYqBM8uGILBzil2la50q89HvpniE56oi0yh4Fr5tr43CYlwoj3nFcsB2Hn3kKiUqOJUvKFhyuRrBehsANIcVGKtnfi9/0PXQ99VThlS/NDBfR6vW4Ln0PbKV/ihb6J2Ct3hdUnWn7FTFITMhvM7QG92sCgMDKy0kIj/7fs5hsCHk2wl5M1r469zwTPmg9/A8UDHEol/dvZjPLHbRaH+D535TgmcagsgEDyacrOF+n/HOGMMMwDqcpLDaEUYVAK4WXVkQKSyhB5mtu+FD7y0Igcuc7YRYA006J4KHZS7POwKgOoLoeZorFWv9r1XINr1a99+NI56i516eflGY551cZ7hKvlaaZeNF+NJoQnjjUEK2dZ8CL3L7a/yCx6ZC2e9tBdvE2YKUcyTL0Uw9PAmx5FXZJqXRa/sFMch6Fso4jn2XGp50js7Dmc4o4o3u4Pndjnii4xP8XsklFxrKY8mCjQIQt3OIt6uSKDxHqmXz2VQ+JKDMLIDZKLAyr7Od6ciCmF3RXDnhhBMpPNJGT7mNKnpFoshHWRltBnYkK1inxoIXfG5PG6IJb4iUG4qMa3l81wYo4kvBHvHx3EJhxM3tO/nNvPd2tNQdVxKyzdA5UCwp6d7zrGPIOSR+LzN7o49UWRREY12TWe6aE4HFxVCzvJNXwr9a5Y160upptYMN2W5paofJI6fBgZP/A7bo2qZhp0yjdLWuuxdue+5l+O1D82DFQBvlNOOnqToA/WRhCaHwdvRqDE6Fc0TVtC2U2KlK5DylXFf2xOL/szdZw5qDl1JvI+9sIEP5kdPctKyYZ72aS0ugU+U0jVP5jgJhHgH18VCvtgOU9Eo5GJHvFHOfsb1VUwt5mQPYlPB01wzV8rVljjRPAYkcpRWIVp2wdpQE0FsxLUa7ueG5arzQ0HILlScqDRsQKDYYPHRtw3xjiqGCX954IEYLERGhEJxWL7e94hABW0PdJOd5DhVxcDyhunqjNPt6ug6NtO1NVcrzb8VoB/EwI+DFEGsM4e5AhIzh2rV+qDW1EnbCtlTIC7DvMxqYmjFStoLgm8OyNWxb5TZ6nBeu7YFFq9fXYzG5y9O5ehG0LXnGg19oHr0VbNzqDVBFQ1kKnLfBHGd5lDE5ayJU7h32jNuOnXFTpyw6i7yNmhSgcqVNr01kaia8LBUadbAmM7RYR84stp9GU417MRMYkCMaFVyxSYmyai9Q5hnvlZ+1yxrLbCgrQ8kaiUvCj8XWqeDEeJhLeyzSiZ+ctxCe5abfhzkFHU+LESUUYT2AVWr70H33btNm5H5VXCUMSflosqzRbJWW0Pra2wuwsW8AeqlStptLpBBrPDXvaCPF6zwQbojG/AhF4Tfl1+FFMwy45eOzmD1DumrkNVcBiNLSCXDzjIiw4vBLT5sCnks5bNh3P1dTChWHyuCj9UgMB6k31NMr3Z7Ms1F/QaMGgGgbcowGjI006AAAIABJREFUnmqz54EnylbNPH7lz0pslAjyP/bYejrSULtG6CndLq/gRzwlGWbwyAaVlns746feaufnO2dWwq1rxLdIOXIjf7Xg2c6NKj7Cj4TXONzpRQ39THe4gYfVCIagdB31bNL9BQXF7Ey6aYZzEgx09HU1AGXmZ2FxAj+WOQ2iyrbyxlj85stX73UN1wsPF29IzH9iGs+nw+y7/PrqGpXmbyeHoB5lpuda98jWIn/6ZrRMBIjzNoTc4jzwbPxLFjJ9DcmTaJHjdmU2TVlW3wIuBc5MM/JGlZMpnenXEfG6i1y0rI093cRGfnfFzvT0xXMPO+55qp0Fu7h4Z/WS+Ln5nuf25hGwy9i3w74TjoXRw8ZbJF4jU2nkmrUbe+D6J+fDdTOXwqr+ZgrP5jxfAWvEHBTYOIHsAafzVka6iFaWE/bIIdEafhye5b2pHh4SONUwbazILBMiWZrnDa6iBsvjtihkFVAuDJrhimjzMk/fi5r0TgrvCGHptpbyPAP1BlDj3GYrFYseVhlvVBFbJmbeXwHrTFNMefydVhLP508hvzkUAlNAHyrcxPOgfsnyuHi/AsVoqDqtpV7rDLe8zFzwT73ItEEW1+7WV+aU5mbrM/it/xeym3NOlDCJkJ9cgfYmgL5aBdowNaFJPNCVFmipsFeZ60JwfjRV0EZAbQ5M/BvmUHN/aKqoLf9h4unTS9bDht6+IQHn4S89AS3rV4ilFCMpAWD0BOiesBt5v/GTLQ6WWOuzQDRfAnnmqPwkEtyycIHgGSwzqTZeZdsD5zwFMwIeToh4C71XgCKBmxC85iFmlConuzTWlg+HKlRYLAEtZ9bCWLwJ8T4ySCv/+LFGSqgcIn5JMDxEoCh5tAfmvA+sIKkwC4KKewXnf3Sn+dss2NdnBm3BwDqthyqLHgk7D4uXliqR1RtDLwyeK4V/aZsPvKyvvwbrqfAX5qgEZmPKmryH9Q/OtSGmJH9vFDxHwCdnwfxq2dRU6cmAShdy5KIl6PISNBUC7pkG4/xcrWjNb9f5ejtrvTnwtJCBBJoIItUDEJmtGnlc/pTSrp6T4PKND13qsWrU60wjrHeY3P74c5XeFzhcrPwpXws1BzwvzArsDJinS/gePfsG4DTvfRBRACm50Zyc15/elmjm7HUO4+CfMGTb35nP4+1aDQVPjKD2BD1b7l8bhwfPTNiZU+NZQB32KAQt/g47T4lxIsMHPSEEeyFRr5NTPuLK76U6R3h9c6cQm1XsWLgOAkQEOV5n2xs1LIb0hoLlKlwiG1u6MZn1iHk6hW9rqR/3lUVSRbTaDDVsKSIfG37BvuopURaoa5glAkcXQwjZ1ueZwaokssaPRcfjbaxEB8JbpFAyy3olHedFRrEZfUcRZ3KhpC1SIwmLLnD04+Sc8nQ10ofzkxy65PhEMibaFPlFz4j7rvi01zl9/4+9N322Nrvug9YZ7/DOPapf9aTZVtsaLFvCVnABwUkBpgipikNQQqooIJUvFMWnJPBPkEDxwVVABhc2UBASiioMVAXsOIk1WJbblqWW1Opu9fB29zve6cyHWsNv7bX3s5/nPPeqO9itvir1e+85z7D32muvtX5r2r3Ac4zh6fMSj0Q5VB9FUxaY1oes3xJNR5fouUf/Dfr8k1+iw+m1dxQ0s766dzan//lrL9H/+s036XR4IMYzr4cAXPgCi8auHIVmRpAuMgxUg+EqNq9UrNlN3gjKostGJc6UU31pCcshuqsv1lpYKSzycSiYhX6uWXFyHJJEkXOgiBpiOOGZ0tyoiSPROOaKdQXAsNdQo4N1SO/WDKPUMAw12MoBiLTa7wbK7S+v1wZoZx6QlHLUU1u7NZ6FmBihXtrT4cMGTqAZ/WxsPkJD3aAKgKN0UrsRH1VTtC07QM0cNFVLPjc8zUE/6qARuMDr4X+Rx6BpXEqdwdi6Ams79eQfoQukd4/UOPOJKgOayBG53DiMz3Aeyjnn3Gl7wvw/4r2mwYoh14qPFVgLL9ixVdxEjDt0S1DDXAu//+p97ah9XuG23dKV7/1TGq3nHo0ajsY0vvlxenDtKVcEO4GzGHj2ciiKmhGfq948ViMyQ252qBOiXtY0p9P9nK96CZ5rQDgC6BJ81njIh2i/wKD1eRWGre7LsjaumRuuxhiEfb6KfQzEONdkqDW5oezQbaNr+ALjndjY0s/MwXcuPIKqC2RTTgiJPKFaOgJxS+nacJ2CinDlBYh1TZzxJjTBmFD5aoamdXAe8LFWw03KdjQFo4pYxR6fwczp2CczrWOG8ZsZbIWlhPhhKTr7OHRw9FknaEPNoBlv0TiHQydGsMo1AuisyQB8FmGbdjLMAS0MsXh9fF47AEgR6mj0+HijAWbrlMmMImU763EQ7aZoUDmjAOjX5V+579vm0KYzom2f/R5uaDqbkPKMnVGuQCkJFdDnMjxQPmYbhNr2vk6A0gGAYEUgYaNcQOtzcy9DStnmO7s8EHnUOc62pATmkBwzMBQDgTvkfi8/iL1UnGeS55g3ZQzsadJCP4nywKcbo3kAxZEX/F16bJ07fvuAZ3diAJnbeDHukC7I80AWwFZ6B6T9LDze0wjKgTOOK9O747qxsYI0QNBGZSocskqtrE9CZRBR5yZh39QgJXiuYOymN+KC4DkC4C75EHBYk75BX6g+b+aioAeC6ESbYJTBoKdGKI0myPYqNk5M2VadxMfHpd0g73djrM4MMuRMwIfrAnjGqRZ9eSp7mxl2cBTUJYdyGvgtU70+pUIhV6ZUygJ1lg9ob3SZnnvsF+mnP/jn6MreIz13Rr/L2G67fTKj/+V3X6K//43X6XR6hdiIVgGiAIcBKANLMI3qxXj00lZSuTkNVciOM5PBBnwDg+zRWACjgFo+t9aejyOdYkqzLp/yGTpgC1t5b4LU7MojpjZlPNewnrwTASJ1CFrX95Ac5MDPHoa/5V7rqi3iomjQ5RH5GCcNe8M3gjUdk67j8g5WmFwBrEJIx6obR0GqclMaL6Lz5bFSWCqjHtd0x6XHfHxLpo7cMpYUik7ZitHQMtve07QDzXhPKKhP3dP5A/lIG57ktLYF4X+kFtsWBYFFpHNDPvfj4D+aVwE/st6ZSqkYn9M8oMvDDS2Ij6PiZl9DGlkjMV7usZz3PBaAjCg0d6JnsSgRaYlMa+SZ1+P51+9daPKD9YquvvhPiDvdC59xx/XxlGZPfpq2Vx/1Z2bAGanapemnhlZyqZ2rJjnxeXakRSlO9RXd4rsNAEfQET3M8fO+VHTlb+OOAl8+KjyLsXYX72PDRxi+uLlMt41j6pp5SZZddCrnWj47DkuVezr7GMvVpFdpFre9BdUuQXG7ccgKRlv/N50d/Gnhri+BNMBVkW7GdJfGX4sNLZZbWqy1E6IbK8VQa419YE7GRJi+UWd+fF/gDHvHAT0C7za3aOz6qV62KLs6fmOaMYsAOkd5RuEz1h9p2zDwunxXKYaHKBkWQ7VOmj/eYI4SRFeNfcC70fGU74NmDiyeuMu4Ozdwhj+vJWVbx5Vzhu8dibaAolGdldKzSAm2r9MuCUDIvsM8dojDVpHWdp9/boAolyPxbOddkDWB5zjbuD5i/hSPqR5R1cF0u83pRIIsYm7GVZszxFe1FO6+npUMlaAP5K1eDpHSr5tyOjhMwP/gqVjwbWkunjkDbO3Ts2rHkKbWV5+V5IW836UjAuu7HkvkyvVFYyzFXne5FGQP7E8JFFQ3duEhgPO5h52Q5KD+Fm2C1r0RJpENJ/JIkBOot0zyPOlH6H3/DryDZ2HylooYM3nAW42UbfF1hZFpsLP0f2VLIfsnTqbcoLBnemS+tQubdFJAHcsn+Qkp2cTLu3d6eQXLrhv7z9DHH/5X6DNP/Jt0ae+h3g6lPnuHgcrr94/pHzz/Kv2fL9yh+9s9GozGDmj5Gd4EOmS08eejbWwMpum+AH+eEeh1rJBGFuHM0o+lRaXYRckBFCwUAdpm3xtPxU7aWA//18Cg2l4GyeR3G2PImozV6QLawhyQrSYNLbPqAYtgW/RWgSP2YPgjuFJkS2A/eD04jGx7XjDmfNx2rFWWvh69ZMUi81nV+Inp1SrnUuMtG63WmUcChgBYfDQ/KztnG3wRHSN2b0w3jyn04oBBh3NbGxhpMdL9xzRJu3W7sYNoT7I8OfKsQHlkIIrrlLmD9li+5xTt9K+clS4Nw5RunBUBhxbbGKv1hr59635/D3MY4XB5Rle//9vqGbef0cFlmj31GVrvX/HPGsAZ27iUwE2P3y4zNj2h3QBUzlR9crGU7dqq1AB2XyM0U3pFumz1XagZhZ73F2nHPI/+IS3dvi+p10VNPBJywQ3QyoA8bdfc4s2kRfjxdKWV7npUFN5TG0uKvDWBgQ5DP4/vy2leGBYGivk8YCQMgQfSQCB1YYmZOA9Z3hxV5ggzN//itGz3unYQ1A2K4hpPKTfrRa9DPLpd3UbA1sZnPC5EbCKAsawlr1FCuom/LdYvIwW6ZSjuqHGDKbhHZXlSSURarRwkdO+TtPYlKBGg5LmtfF3IMECUxjyDSYMZ51jaY5yW4vy0QPzbLjhnOrDFEO9eP9ybjcH5mn9JURN8zJxRd2bkbmnwhzvW9HHFntE/fcbWxb991PVvutYPadpIZ0vXmnHbu1FYvda5TXfgPaUD1sO+7wR4js4PI3/pYGxgiLC3nPDBkYX51AAxqC9nLssmTrzc4GO/GGuMhYZ8S5TzyDmys2zfBqxVPS6yjU+E94KDyAF/MSnAmxSLD47HIPKLbdmxqdod4VGDyL4+h/KDTO67L6ItsEs+NPgjOsrlxUkkIeob1yU62bDFY0mLqFlEqzPw3DzbuYw6u8xxYyDV2XchxsZ6JTWcSGif9ZGvVbojk8q+NFKFS6FtGq8MQr377fGZTJsbB8/Q527+O/SRh36WLu9d78sOva975e4R/Y9fe5F+85UTOlrzkVMTuRcRW40ih67Z4ckAzgo4w/nGsSuyImlDvXrM04aPpSrORI6AOb3CIpeG7HCkFLMGBxBqSyxvk2ORNBquRzMhA1CZUaCtR2EhETTyKiP1iLLmGHNKbbUZVwEmU8S6JL/lKhtzM4D3iHJshIWzkZESbqOV5mEautXk7RbgjPliwjGCrnaLnkWd0Tc4Q7Ln5qpdosNKt+TAAN6GE0OXGs4JXJdsWelZjiyFGKEuwPp7DTgzWTRSPBSATOORdVHn7tvqFeQIsh9hJXQaSkMwaSC2WdJwxAB6QMPJWI5wG4xGNFss6KU7F2sMNjm9T5d+8DvB20o0PLhGsw/9DG1GKgP4pxpxdmM+CEKPkIVAU3fdpd4MJrK94R+oKE3AOW6ptudCCdaAcTRKy+8FtPTQCv58DKYALfyxeNks9TK1wE9zFWbgnH1rCMA7KntuYSXUlHUpXkrlz9+rMd5ucfD7RwP2xahISOvQVGL+vmAYxNikmoZtNc/laGE+qMkgz+E07ShwMHZujsOp15yCLfWzqeZPn4rPIyOm9F0Gy0dnG6lnDuW0zmrR4VACPQVmlbFbZ0kkCrU3gkr3xme38ZlnPxQRWD/CJwhfkQshGuC0K4BnxldFJgQTHClYwi/O06kndDl9XqK2I6pq9TUZ+4VAsaw5p5FxLQrOsnVDUYUl9kcGJrPl0HsjCt5V7wx69NnrzZVvlxG580nvFNoZH8NZlZ7ZBM7YsyIT7Wt4mVVe2J4OTgbZOl2gojaJyDc2ziQ3NQVY7Dlfr7gR9JgcZCe0PN7mDwdcc4DZJ0U0P5Nb2LRAd5UXtmzT6tCE3wEUK+AZ43J5GIFztkkMbJrQLMFH5gixZpFJJudDw7vweN0zBXDmj0QGgm9SthKuR8Wz3oo16lqhXD4piTVy7aVDtoHjGFVN2nXlsVuh7CLT62182NH8TfaB3SfH57T9lDrO9GrfbXER4Iy5lXwslIk53aG+VZKlLAtFM4X0y2z4IWMAMkAM9yLjS95TOZ6KUzxj+RADGhlOAVzBa6Bvtgw1oW+f9TCR6quEozqDnZG/BlyltggyYLEVVJjufrsmOw/o8vRR+uLT/wF97JF/kfZGhzszFfvtknTV6/ce0C//1nfpt189pvn4ki56SL9mQCTgWMx8/REbc7uW6JiEIjZrmae2zlJq+LFEqKdh5uA0bfFpD2ljRxCJXjCQyiKSI2v6HNv7dlQTv1PBWQo9MBXRKTuuPwNqiWwOh9KkCpY3R2Kho/nf1MxrSxPa0JLriE1Oy9oh1dzGGGVHmiPqoFXODTmSjGI+aUgG7rBcc7nRasbFdtD5ahq8ZXniyC1FoUbz0OirI9ocj8VK3a+tTtZt21gKkTeSlXOUKz9CO6yxOyHsbOIB0Ypr2z0zCXJX69KjzaDAPmXoyfc4ZjY6K87LyH8MrofDgM9s5kgyyypuuyelKfy3CMgRHQxWtBqOzS5OKdnj8diCk9pkjHnm/nxNrz84vdDsD+78gKZvvWD2nQZGRo8+TcePfUL2KH7qwLnllaUe7JsynIz29OBkPAJAp7THvs+1/ZY8Z2HcUWElI7E5sZpiLfcgj5/XUTZBMHDxflkuYXYEkgrthLoRB97p+3hl/J1B77poulJuXwY5jdYbXmeRDGCGSgygU2VxPAVQacKpYSJM7WioujlcFyCJqjEuncS5nmcp8Tk9jmfA7eSR4piEnxi+G95AobhEiAx3qN7Dwv10vqHjM6tjdkdCHIn+XjpR3HhuIbzMQNY4RGI7mtclUGJ03KH/SwAta2hrhqh0BvKte7vXtDkY2mU6piiGPC8AiZBM72pdFZVeJsB91+NjY7ngUMJyZcRP2ay+QA4gbI3KnQmwcpEu2wXe7iVA4zqWczezR2kTDq8QmjVStvG6bvDsV7HxC4M7jtQcdLvXIfA5/xqM9RLcRMeC8qHNzF9iYLgXeE6Sp3QcgN2i3McrInBGCqDaze0Mt9ukDvu+ADbMyMDlERCB341kyq4qCOMJIOlzOIDsQvAnIrjSt8Ei9g1jEsOLzSPlMyDzUBwnH6sMVD2kWUsppK33qbHb/8fpHuoQa3o2PjPyT1q/VA/NeoUbsIwlhXVFwwHXaXJtWM6TXe+Jxn3rfAplrrTvP3tcCr3eJR/a9HGalM1NyzDlB5lELKvkfvmPAeeMiPn1comATnMyZ+n7dq0ByizaZA472cOBjUqG8H1YZL0XwTXl8dDsrD9lsdBpvduHo0+F/MycE7Kg2HztPM2XXJ48Qn/6o/85PX3jORoNJufig127heXRm0cn9N/9s+/R//X9ExpO9+UsYShDr+01EAo6IvqMQIpubQVfaKqlDqsAGTkyLLpdKSapwQakxUAHeBQwuzEeU7tI9LecwWyd5xCdLcVImLBEyvmdPMj1SkA/21KeBQ2+tTEKtLPjrDAXrJnORUF4BKV4HaLysGtkfrA/TOqNaU0r6XVjtGLgvF5bzTbS/62JlzX/Qj23UoyboMlI5B52vinIzuvLcXYzxoz3of6kiYmVTr5u5qirgWd+NgIf/Nx4ZrTsPRwhhrRf6UJuXQss+0CDCIqB1Ceg70YmW4p2J0HyXos885rtDbY032qkmQE07wHmDu68rVhBG4aJlDB7aSwbjkE20XQyFlzA19w+ntPbJ7Nd2735/XZLh298k/aO37Ju8SqXpk98nI4e/nB24kvrOc54KoSogioTkP5lP+WdPcM2qAjqgI9KYX0exQjBHylRAqYw5E6CugEdvKdR0biSNLApXQ1t8LqNodQBXNKXSj8YSzktoyKJ0b1apC9OoCttG64IbLR4FJGCgPQDA0bgrR9PU5KqXEnEQQqQYATzOm/hv8q9vAEkVTvUw5YgyywRfhZ7PrXx19aOl0rjK40hvK1hxAYjwm2vgvnQ+TujSQ9DDWNo473McLOhFzahB6PiXjP7OQNFKlhLaJR8DLonAIRcPxmIiNRpBt67gae+V6tPVlkdf3oqMgVygxCGXpyzKLrNwLo6R35Dk7kcxfM7+gCp7jnURUAEd5kskT9yTkpGqXnVqzAm3xeQUwVOFWcSwB1ehef3c2I059PGrtnnBgbh3Y7SINGv3YxGXFJKPYqf7C7ojfAvDJzEE6VyCXs7wcZO2e16oNj0bcAtSiSscFzG+JhsfYIOSyEnBJIrXiLozmA8ZuySDcT2V9Fn0ktwQIsQvdxFlIyvM5HRtbY5/THeqDcg5+SzyqNkJr7mzQsy+vZN2RYVaqUCPWRy3HNuv8b1q/BtOa4qc2NeyDYt52kNgPhjPA84Ry7l/yAF1p07RRdY+TMvFap12fY9pEcJ14dbkj/+jfRxZDrtYqiW773zuH2Pueuf+kKFfUXUmb9A6LzFHcROmccufZj+xFN/hZ596Kfe0c7Z/HoGK28endKvfPl79H+/eEyL8UEDlAuYEkC80ciyKXQ4IdURCCisjcAUEumMJXQh30cIyvqPo9Mpr0/4xWWFRV2zQyQV3PEPgwVkOJq2T5HtjPfQ5VodX3ytdMz2MaW6Z1/eAPwRaUa2mNcJF7ygoJnpibRw2bDGmDpvp5CiWU/3xp8RaDv9osMvAPEUdGhyPgA8hohoszYewzjyOm13YuAm1KJXNhY7NLCSCup1mnKp80biB4wn23ohSqfztxeZUy3xU21nX3Cj/hG8DZk0LNL3hgOasHWJ46as6ZfUQBu+YtuW9xOncsvxzuJv1jrpW0dndDRbnnuW3Bjs0hvfpPHx2yauBjSa7tHZYz9G6+sfyORBAzgnsFCaiib+LF0UG0eEY08F5uIzgJcKuzvI6vvcXa93MNwrkpbTuzQAo40DAWcOY4/WOQ1tYNgLqhuSv8gjPkGUtpsyxbhi/XUHAXIQjmeEaLC9O4JqEY4W5bC2NAVIi6tWWKkVta01gGYAcEQbXa9wxJEsUBI7aoirJBJhwnXMqw2d2fFS0i27iCbjbzdKEJmFIIMyNwKn2tRozeYqXv9KBQW7mnPlgLAjaltGBWN6qRtguv/cix2u0T23e99h7b1ZWFp+bxMWHRpuU9ecC9m6pjUvWS/yb9y/XgcaBIxHzfyIsqass2SFc6Vs+zQDLXdJUcyoBp7zPalX+vUm1HQutd2bSzgAUmQeGIu5YRlBCN5xUfCsmyR3jDREhUXJSlmrKdvgiC6pxJ1V699nsrJYC/BvFnXm8Xak955HNpbrLWsTHpDxaU1GBPyb5Hl4BObjcsjKD+Q9Rc1qMGDheE3DwYNgMGWcpWtgdqeSRq+XleFstl2MHb6P4F/u79QbhRMOr7bhiQzCZy44moMR0e6yt7mTMBdZ+vjM2rzieC8AnoONKk9vK+nAKFv5LfCyGslpsDrEsKYFFm7IJtjY4UirbFkK8GzxKgWOcYPt2KrQGQ0xHscfefocfOWXBvsKJMn5U1+QIEuCkDLnSLuwWRk0P3nlU/SFp/4ifejG5y4yss57GBS+dPse/drXX6XfePmYFsN9GowYYKbbAAh1M5pNIPXLSCAHGxhQksusTM7WBinPZfhVu08ngCWdty0SmZ4ae2zYEVcSTNBUf9gpcKLEAwIc5FrzLUgYzA4yeMRRYIEmOhY+/mflHjObMxppoa44yhdOVbfUbnmCvChGm5Vefk6Hd1fTVGV0zpAostVqC+ks+g7ewbp412qTZWWNs6exWzQ/AtdcK8O5Yc6DgILdWg/N0eD0lS7o1rsGkWsZg6WdKzvjrOvUgMwT6+1azTawo2vhVsgA9XsbNCeZqDYUd87mAoYpp29LxhXZcVNa38wRaWb5MZcc8HFVpJFmlelDeuP+KZ2tsv7pvWTGcDmjw9eep/HsyGXRcO+QTj/8BdqOpsLQkM2twNnFf2Hky+CCRuH17W5W1fSC2j5XIYraTAhOUYhJgveLaSe7Ohqk/mx4/I18XUA7u8euzwynUBeXwUcREs79ll6gD4jew+z5gZClIddrpe0iNQCaah41bVBP8WAhLqnXyhMbo7KFA2Qx2MoUL1N7WknQzpi6vjEpy54tz6sBCRYqfBMUDW8OFWLM/yezNZ0tOEU7pwrWMSo4PwLHHQKlf1dJlYPgpnUj4t0UXozY73LmROC1k88kTTfWvJqjwN7bLI3IFktWKwOnjTpnvV4FuNLdxxcUvguu+HhEH1qtx/jstC6Jg0rDPD/mgseRpyMloVTyvmd0BIK6kb1jowConmc/lffUSBD3jdD1AinbkFXyLFHMMCxzwAsw3cVPvtCFER8xTdwvwjdmZQnoLx6egDM4qJ0R3OatEDm7KxjWAM4673Q2ex56L/Z7VcoFVBoY2d+rYkX5PiibON3GWgZxCjoBIEW8AnGZ9nCkaZMY2RBM3qJuVdcPBXE2IisZiYklLtPD/tyxRbOByF7KmqLV78Y+9n4EkQ0MzEGeaAooP5arMVkv4G6TEUHHN/gsyBy8ojVrvwDOfP0uZ2acfKkvdsmGXU4JnM8MsCLb2PafUNW8JJEakS99OqLXVOfpT3C82PMaXbaj45SvcSOluUlymVzwZb5UnrK9a+6t8jTUa4vcalxoWUgp7qh6rCFmzBCmIT157dP088/8FfrAlY/T0BpynUeed13L4OfFt+9LevaX35jTerxfbVWuKb84YshSlb0ALkQZsajc6KvSQEuOlwpglH9lkOhi24BmOuEqNTwFb4itZGc8RzhdOobSM1MDK+ktYjXSeLfSHo4//kNTQaXRWGha5eYXHAchLVoewanLods4osn6xGT5aaGgEVOmYs3OzKkiIBQ1zcxDQseYgp3qn1O/hrT3fBcZQZCurUBX06BBB1SIQ2a5g8SIp83HQHmzJZGGb/sdeEaohsh42eyLyyWttlmrvDEf+9dLP2J99fl6C71Te+L/t+eYE0JSsbnjtmR2cAYsd9UWgUrb4YA4RXvKPCznqfNRVRv5fcplnFuiW8czWpRgocekGDAfvv4HNFyd2UYnmlx/nI6e+mzIJNYHVbtq4x1RpUbjAkIu+77FqotCO8onUJ61AAAgAElEQVR2MejsAXJNsPD0Hv0gU4yFkPdxhuhrFsmxC0qFed7mQRHsmoxJgNPGzRthNBhKXbJGN0LXwtIjVkTcY+Q50n5Xmnacfx7dazorTDXLuJPojpQG9NbPZA6Wsr3bMKsbSuXai6EiRV0hgI0mahqvV2+k9Yw4W6wlLXu50g1UjgOGj2X7CDlqxlDtvgZwhuKOG0y6oiu9XK/36LLd52xnGFsROAu9skyC4A6RciZuoMGpWbpfNBLZXJ24VxOPBOCMWiCjKHzAHqEO+6YNrKnzRBWsXhO0C5rFhDpa3e/pGjGWbPySbmZemtr70Awp1ju/m8C5xke5/GtmbACY1aOvNWdR6JfgZElrKTZ3sIH597bGbTt1QsUBlvgmlZQ0wTM67btp2/IqxAraeREbKK5vdLgK+EqbrPqe1lFU9IK/B9+5nLaXlJH4IqfGrXmk4AEQhUCfz8lGiz0N3Vbyss8vjCXpqxjihgMWrkw0mEz1zlF/dpSHN+gYnaxiPHbobexqrKrowczByntYLT6Ainws0CUmHTrkVbQNegFnGdwPmbK9IwOtFTwGxWblqDLByIa61pZ9AAO7MKycnh4ehAMrnXCBW4aoB7UPypRtsZ/g/20ZOGRuxhSFsoAO2rXjW2WOAecGLfwGfTKDpya9IujnRkFjevbaF+jnnv7L9MSVj58rs3GnTJQ12dLLd4/p7/z2i/SPX5vRdjzVmubKD6flSpMudHI24BMl+8AirvIZoqQxkgxgpWFioG2xtiQaLbofyiCleGPP6b8cTEiOFZU5poklvVcNCOgOjEWiuPZorUu2eRbj00vyM5JRx+zPDPeUopfngbOhEREO1kGiLBoEyNzVs4maZdRii11nTtUYM9HXK8Pr7yliENcjjht12hiAUKAINHhqty9Bko8xNd1T9rEXw0txHVplyJxsXTGXGJARGWw85Y8JjYWxku+1uubqJrNadXGxDEeC/Sacki3nPduRXVz7zA27hvp/dlRINutwROPBhharDd0+mdOq9CL1EAiTk9t0+MYf0mA1N0fmgIYPP0NHj39Cm5WFn1bg3C749O5SCO+MxOUZTclIKiak701qVHRPAzLVqdBq5BcbpGqc1+VlQ7i7UYT9imiGXcnfi3dYUrJ1Hkobt44tkhu1b6JpnFlMn9617gIEW+bQiAA0YgLx/WmsCgaU/irGS67IxHMYYi5Ow0wTLQRAs2S0pjrGVeutHit1Nt/SbKECHrUpiefSRGtODaV5TjEYAnH9cp6FZZzfp2uQeFJTR1oJbett9OwwzLJoI4x2pGNjfUI3+PKV8f4u4zdT7EghtWXT49J4rDmnxdVrSxNO0aU015JHdb2KHR3wAfg1rGZGv/g8uSbwONazeyV2r0PbvgK9I93zcab6fufv1qgzvyWuRHLwQL5rcErfEPcL/sBePA9IwtwaeyHIQyepTU7XCzNFl23lkfYf3SExKtZYu8jj/i6sj0UAInrqAHR91hyEVL5J5Pe/bY4ZraPdjvsqk079BdINLuKjmG/Z/z61kM3lCy+sks9QGhVaNhM4xK+wX0q+0Lr5nOcwFTje4ltULhbvjRIdEZRCzTD/wqHTdFonwgMkJp4sd33aIeIU61pkfGmbJ8mZDha1r4pbq45WH2OhJzEk1zn+QWCxQPKk9wMdMA5bZvCjJBuYctIx5un+tS7bopsDoYT+UMkt9FNaFXQK+8O/QUbDbpI2rwCPFM6/csVDtav7qWBY7o2u0DPXPifdsx+59NQ7Dpr5rNdX7j2g//4rr9A/fvWUFsM9bZxVNNiSlUAU2NK00e05ZggxaEYaMmMlr6fVBwiNEpzlP1Bnq3pEuypb9NE2kuJDhYwJtKYIdZLS9vRwrnK0zCTiiiOXhM9UXkPOy2/oCB5Ao75YI6B+h90rMdMQVdWIdToPGhFs0FPHCjpYRNk4x89BdjqrMx5R4WQDuuFix08ZbSpiDiBYaZiafcW07zQa3QAC1Is0bY8Mhz2Cbtro+I054l36b1oTAc4BQKdos/KEpneHiHmQawlFXGQj/jG7x1lSfxlZRHnCjd+4qw53zeaIs8TeOMtpTGPJjNWgJTvj5ss13T1bdOTDttNkev91OnjrOzRYL7UZ2WRKi8c+RvMbTzbkTz/gnPZYBp1SVES56jzgORkw4eGuqJSlAZh3PTeSIjN0i0i0PLOI6DWVfVUPZMILz9ENYc8MChHjVY9+TVNZx00oTxt0w5ApDDk2TDUZpv4jRnADYcWH2DrZKuIvCLRcsem6aPoY1uP8GxHRdzYG0SwMxl8WUxtsabEk4ijz6RzHGUQTXt/dx0hSOuRjjX86KGoYi82U7bIGmJ8qlRc9wHMNfPmoomaLLJJrQ3Nc5EALe6cfeM4fiG7hyXhXYrFCcb4NpINB3jXdVEtdoTmyDHwBiuPZgIdR08UGf7U5XfN4KuGFEuxUWLTGD304uZuPUjQQfAlg31bzWwPPLkuM9XBQRZKPNlKArAseUaUOsIpssw9zuVlUJkq3aNzdYpHHrIzKm1CrX6MpIs/qfQ8LWmG6XaNozDDKAmzvQNwqTaJZCfoE1wdu93sjbQvg7OsbBhbBW65DxYLVK+UfSEqYeADDJpVgzMkxRfXsk05dgS8bzJbucnqHVEnVaYkgIiOyLHMfWNId0TCs6KnwOHl0p4Mo8oUZmbucmT7VsOBwWnXJh5I/nFTRWNfTirTyIQAv3zNyU/qiwTdIMLCIoa6l3pPkdLCHjC8ajcL4FjQc64g6N3gyThLzss8unrJdsYsyZmxP2d6bXKFPPPwL9FM3/y165NKz73gjMAbN37p1l37t66/Q124taDmYSgqoAlhrAFZ4WADuJBoq+Do/N3i0XdF6MHagmdKazUC0znTpLAIDoyEdWlK7pVs1j8MAt+87azEm4E5BNzKxcHaziE6kk4PWAnotMms1uaILvG5Yd57+HXahXSufIP3Y7mnsbjGCh9LkTOliax/PQo5rj67A4cgt7I9mhDlFlSXF27ZRCsxXULMdmxXHrl2ydY/yHW7XmNxUkWZrwo4P65gt7d0sVB+Bcap5R+zbRGKgFQC0p3uLcFDqGVbWzuiGnZBt4Onnlh3ax1Z5L17DfRx4ndDbg/+dcu8BBrVcr8/p3Bx55nWVLtxbOl2t6ehscY7Dc5VyXEKxd/tl2r/7kjb146Zjkz2aP/VZWl260SBvFThHJQYlDqbzDBMHMUHJ7gITwfioKbJydMr4qX6wD3M0AJMpgKgky9/bFKcrw2Lc8o4iWpDpGyiizCdgAsosWH2GNX4JhkRVUdvEy9RtjC/SUucfrYMSOKtCVjZDyk7ue9O7VYxoJLsGnJvGUW19yvRfUf9uHasly+UIZ7MNnS441cKOSFBJlgEj0LiPkVRLxwdVMpCQGZz2hmIRxEx1L7Be0xc8w0hp2xrQIVYOZ7WCKY233Cd8HXs6o7GaUrYLqyc4GuABl6NtGvPTDqGanm+8HXi+Leqc7O5UPV+bp7AQzvmpgAx5rR3NARvTWDBjqYTd0gTaUrbLvXHe8gzfRa1OGGPQ0BHe68TkPMFyJ5uAthKOyBeZ8y4AJr8m2VCydu9E1BnPjvzljphwXqFe179RmFIln3uDEvYB1jMCZ083lU1Wp6Huv54/BXDWdc29CC4XEkOnWtUwBHeViE4qtlElEps7I/LxRt2iv4eSh6iAo64JTfQgo0Way3jOd0SV7snw4wPasXbAzKCryKIEIpr7v2FN6NYu1jaqTCx96+pXgLPw3Q77o5SlsAPkfR0MhcoilwkV1pPS29RUOYkvNy70yzgna+vhvMTfaWAqOawjcMZrkdmRZbQFAro8qRAQq5GRPxsU5FRya7fvwu49GMWIgJVcmvtfMfI8HozoJz/wZ+inP/hLdOPgA+84aGY9+K1b9+jvfvn79JW3VjQc86mxCmRwfjKfx8zpofAOoQZ3wN2vB5ywHVKq4xay6KGf3Rvqmb1RmNsSyi8CyE2eyHsMW8k6FZ2k+VW4XvW1dYWx3xWCFT8WBRZAblFn5ft0ACWAnddLy4NS53A0vNL5p27i5asQidXnWxM1c8rjIC4Gv75PEKW2VHU0kQW91T3h5abh9+b5zaWU0Si70pAbRx1M9P+c3svglXUOQBk7DZD6y04IphXXyLJduuS/5TON9PPfJ/OlfJ+6dCs15SesWZb67fszOdDimdIxb/x94GwyyMoAeV/ycVULGslxVRvLguU0bhqNJY2bU7uZt3htjhd6Tvl5fjjKfPjmd2hydMt20YCGB9do/vRnaD09aDyqs8Y5KgrBgBkQTAI28kT38UjJUQ1Gh2LIFWd6kYK39hhOjTitIMVSX3H+fFSkPXVuEPYJ2JmYUGWJdFtJm9Hu1OoJ9Bn7M1hAeI2rd9UE06SZtSkujDkzANSCaOWZetq1KmtU1YD6asOjrq45rvRJZNOmoaSf6BtAK5FfGxIB9OBM07NlXVAcIvNIb4hP7WMkwV4pMwpAmRrfeQpmST40wxFP8/mAs7+nZUkqr8qON4sLyddyWiSyidxBbI6X2H6jvC9BamRBhCusE4lmveiIoETlr06wVkReg0Hu7/TPsKgKxOB1dQcJzrWE/yJdnvZdhb/ZZt314/brrgvD95h7uZ3SmuVSC42kdM+07cFcpJf8oco+3BucR2J8WkSB5Ub7Lm9OUnARTMFQAqD7I+0u/l3nnT996Ger73prvd45W0rs6/Av+E5q+DH8dwI4Yyr5UuVN9Qpy+QxBliCHxO41mzMDAnYt5HmUO+CjGuuBndM6QNHa1Ujfjw4X1TQW+TI+kOqgZtZXW0ZVBuptvdtqnoWXRckEBxnf44jStIc3Ci31gY0xdAiXPV/wWFyiGBGqbtkKeO7jUAVrY0rQnbuAM98Xz/7OxgTmDkuXuTCjUWAIMsuiNycEfwbgrPRRp1X2I3ZF4jyLJ2Y1eBIAtPVJOzt/TEOMxm0dBh+mdg7JaZcGpxVkTy47dXTQW3vjy/TcY3+aPv/kl+jK3sPvOGjmUb3w5l36O19+ib7+9prmNDY5Z7wdDSlsP0tVFr6RLtpKEYAebrGqidA6F7bpRpsFLYfT1ChKZHpRV4zopx1vJRFbr03WWurYzFWjreHsYgtAuC2LSGyxStKQStC4RpSxtHCUe5TTlwy10KAJzpMvgXwE6XYOtTnxmBToio3hQHpotFUnj27i/J3IfTgQjaYRhDot1CiVs61dT1mUfjridN4hTUZEV/bGdH1/IvYSA2f+bsTfDbXpmchxfg53ZjZhIPXrlhovYNm6lvNaA1AzcJ4t1rTY8CkvK3owW9JstaHlWq/JUsR5qMZT4osI/CW/m+5Fmr5al/oMT4M//657z93B6zzlJmCciSFlsAOa8okSoiR4zbnic0zj7ZqOuC/ScnVuGkhH7Te+RePTO5YBMKTtQ0/R/AOfoO1o3HheAzjXBG1hPzQe4lHo80aHge1lB+jWMvFjHarT532VIga3Cwi7LRBsxLZ7Sq9vBJZQ8JmiDBRy2pnGSCBaDR2JUlkaV80Lb3q2NyMoLzWNWzRzijAnGipRoal4zVXcliMaSR/WZiifqbjHqYRYP/3G4dh2SKsNN/7a0Ol8IxFUIYW9Nht+AcSgyPtEF2CvlAijJBHWqFa76PykktaO6dJP+foyulYuVARsVf4KdlEDoEWeMQq6s8SWOWZPIKUl7uGmc0WBcxMM5iZSDofRiKydDcPqKh/Y2DPZgbXkuvYhK/SkfN22NB5q3YtgpXABv6NPBPK8UecMXIT55FydqJ32uk60T6OwSKvEa5gkAId9g/0BB11zm1cXKPJM9Etl4C4rYal32U6po931zspJNRmUhqdyMPGJZhzYZohJES3yTPZfT6noTgMskL28jcfw3EwKFvyMdctm2cimMElaOZ4K9/saSCkLguxFVog7UpKO1M3Dx3Lk17rMA8uUddRRcmO8RpeomxpyDLJfDHyNr8DhInRMS+epdZX4l8sFw+E7o8TaTbXlpxBu7vQ5D18U8rdT7mRaMRISxNF/K1jX6mf1ZRm9iuwFIaVHHTU7KxsTItK2vwCcZe52oetSl5V1gjS2VjQIcmHUe69lbzKVkumABg31pYfjq/TZJ/4cfebmL9Ll6UM7+aLnEvtlDEZevfuA/qvf/B59486a1qOpd7NWsuWp17jR63sNbHHnaAZaaLSFuU22S1rQ2OuHxVoKoEm8bbL8Hl42oKwOMD0nWaUmp+8qVfKWUIp/U9dlviY/dio4RxGxxhjg+DJvNVKNc4CmUem1AEjjVXMWlMAv0l8cCgG4I7WZr8HZKmwR8nFXa9b9JvRwNrTtGklBd7obn6T+Nqm5mT53QNPxgB4+nNClyUiiyVf3x3Q4HaemqfyeIZc3amfuJcvRzVrozcE4tjt5DLPtkKa0ocWWU4BXtNqSAmoiWmwGNNysRRGvDBhzJJrXiO/ltP/FZktnixWdzFdybOrxfCVNqpx3QhdyjbanymWlcwLsrjZD5Pq8vP5euj6WSvIZzfw32wpc27zlBmJE0kCMyySmtKaj5ZrmFziKanR2RJdef56GyzOV0eMJbR7/GM1uPKVnttt56aDt/G/+uyY1iOjZv/FJ8+cEgzakf0CuRsPcgV2R+rUL2EQZDRCbAVREbsNOUkOrYpAVzb9c5vcwLG1vJYVW4TqMr9Al2O8NXaEPMxkZDFL/3IS0p7jZEiBVBbdnwsn+UKjGnpe81jnaEDU6CaD1EF85SauXaUSddRLRyE0kjcQN1oc/OnKJzUi8jFuazbcSZWYvnemHrJZLnEr2HBhYMfikCr/H4lYARrwrA0bZM21cxSvQKMxp4iAvUKXCiw4iK4A18pQqUDOsSv63ucSG5KJa7dXudOhJGzfIAjqQjueV7uW4pAa4dWWR9q8qjdU5Us/B81F2REwVjUiNbO9eV+262Ez86wukLgqga0PT0VYsTgPO7Xya9kzkj1gC4s3CgiwpZVsPcuXyqYW8edTZRJs8PN/nyjfl56U8iU62/IWl1HCgF/ZGajqDyFl90J2jqIgfXI/jQ/Hu2OQniO4c+oeXxTLkEqhKpLBJDvkwvQ/0NRsyuo3j/fIg1MXZ77GLvTcAC8IivCcOozXybBMGudr4NZf7qc1Rxn/8bs9g4Dvq/ThEn4bB1SLP0RHdu95ZQOvuXitxD0G3Rwdk257axfUWjEzAODgThMy+0dPxa74uRmDIdy/hsclnkecCPCtnqAMlo2VHvTPWu0HbYoPKn9AxJV/3/bsz8kw0GR3S5574JfrczT9Ll/eu99btfV/Pdg8fOfVf/+Z36Pn7A9oMJzA78g2IqGCYNMAdaoKjHRUD1KMtn4GsNpZLPwNI1r9Io9SBJwCsJEW8rA9GszALYqDxlmpYjUhr9LYAyzA9OQorY1KtqGcaA7tbGrWde8vRW/xgTrHeFr9zkjrP0d6s1o+nb8eo+laif0vSM3Y1p8AmDo+DjQXjwhnXag9YvbWBRzkpezCg/fGI9idDeuRwTB+4skd74xHtjYc0GY/V4cDj2a5pvdJaa4bMqw3Rar0WkDsdrEU+TGjtpWGIakcNziPl6PHd1ViOwYJMma23NGeZyyBcoj0a9AGP8D0MqOfLDc0WS7o/W9LJYiOnwqQjxzQVXLYVmsjFJnpmI+f5Bn05/b19HWcTiBNEmoHpv9w4jB1Z0hxsu6bT5Yrm7W2gWgk0PrlDl157XrJK5JSI6T4tHvs4La7d1LVyuajcv/hbX0pS4kN/45NwgOTGlv3lDrO40PZdaRTsMoCjXSMKqUgldCBoIg6JvufxKkcFGAFyFHiYaJsxDcXaAM8lIAYdAj1wrjOAB8sMrqWA904NxJSOhd4BmGM0HoL+qi5+CZwzRe1SMZ2Vm/syS2PPqe0rLw4SK6yNujVt8HJFczDNjMX1yydnGzpZ6HeyJgFoOoiKitaIBx4BHbqAc7lW5dq6ARQmgl/Tc5vgWa9JakP/eue6bDM9OLUI/FmOW9bA9kmscY5OGlGskZDJh+N8gxl4d10zeEW1GnAu5wqadtc7F+llkVFsHKjfUwcBd0ZE+lkCFprynEejc6ZvNgqTebdFhIod0+YA6FI77U4DzaPQqZpCxG+CZ9r4o+ls8vX2r2wVIGusFpM93paldKF6Z7Bx4nnlZE/VlXFHAJIWsl+9c6JDGXkuWCIZ5fZFtd45H2hVNzWeW1nMrHS70igs3tJwwrjQYCtUI4FRH7quwTwg1yD8EfltGajrQI8Q24WxH4QcSRQjkMZ5uAaysgLeO7ts18ZkciADuDWa5spA6wezkCtyHJLsLBewCzj7vu5a4ELRn9dG4NuBHbpkQ2SBoApyqlijMFXyXQ4Cg1fBcQnniosSlNDI3JtdtqF/9Fv9H0fS3HOzsfTyxsDdr69Yv6Qt/g4qEOcK99lnDTYxfR7tGTxnPNynn775Z+kLT/17dDC51CWCL/QdA5ZX7h7RL/+T79JX31zTdrqnAQTLjtR6WnS25oirneQBpSpnEw+Im38xECxtR9hs+kxNhl4jPo/osDAYRzotVZrTgINM5wWQo5MMMGo5jq23A2jjUXhaLMrr9mkoJZCGVjZQfs5ou8kBrzVqHTLw8xI62KUBXCNqHZ4ne1U2y1YicfyDRlqw5YSedrxUcrEZfA7nQDE/KHDe0natNdUxIi+1yaMBPXxpj67tj+iDNw7p+v5Yrx2NaLFaS6T7bDOi0eKExrSm2ZpouVjQ3mBDBwNt2Mbp9Eimj0zE73O9ze/myPKQ03IZ0fJ59PbDsnA0ouViScebsYyTU7aP10Oabwa0XK20FtoYfC310ZpKzhFpBtD3ThlEM4DX4BH2uKTSSwZDSj2PKd0XYvr38E0jO4qK+XafHUPDsaRt79OazmgsadoXod/0wS06fOObng0xPLhC8w88R8vDq97sTqw5E1zNiHNpz0F/VyLP5foIKHTJkl6yax3VkE8CPHrHYeSzQnaHbZtLuHhRz8vkrr5RKB9roIcoMPsivhO+ORTu8sYC8FFwAEvHDE0TNvJdHkRwPR2nGGFKL+DcsRDpQCLMMFeuWB8dmhpDOvo2irhsoNWKG39tJS0b5QcR3DaUdzAAG0aWA8NdXFXYM2YJY7SN+kQAO1/AJnB2Q8XGB9+yGCs9fsBjbXwZHQmGHbN6Zx97uScL3kv0zM2ctLI6WAFBOqkgHFKCMXg62na79oq+0fzMhZUF+02eF0LnfpmBhpRyqNG2Jnkx7jyEz8/ptxIX2++ZYQud6useAYLR1wRD3YnYBM4w2pEYonukWMMiImmiogf35ZeAv+Ley6KSBvqVV/MxaL2zcELHe3V+tXT1KDEg2JJs16hZShUMhG7ZOOCrXUSo3S7yS6aXpFl8DvYAxunRN9g+NbBaBa55ajreEfdfw4koYwt8EtJLwpBtSLujzm30EfplKSKgeVN+4BkZ3sNlsrCWvVTs/dq77XKTRd2yShx2rRMI31zwbGfBPUbqLlsgk2Ft4zHsin0cAWNMrYprCA7MnGd+o9o+ZdRZ95fuQXeEx6gzopH8nMpWLfWJTwfkDKzn+3PXJutgMrdRuFcHDejq3hP03KP/Gn3h6V+ivfHhRZ/ceh+Dsu+99YB+9euv0D97Y0Gr4cQitAk446xfjTzmHCYlCdJdOn2OKLFKRdSYqbxCAp0uCIhnz7VOvTpYq5H2tGuLyiISmUVpdZU00xtHF5l3vUjnxZ4Un409C4A+dZ7gKKk9s6GCUgRbQHUUPeFsaMxPaoOtrlvrlf0/KuwQRU+xbqtDSO+RMRvtuVZ1bzSgy3sTunowpYcPx/TQ4ZQu7U0E/PJ4FgyM1isBpuvFXHTFej6XgAPy3hhcceRQ/uZ+I0Jy20NlRko0RGVDjfwIMDTzE0eGnL2tEXTJPhgMaL7hdO8tzdcDOt0M6Wy1ppPVQNK0Oa2bzxLm9HOORC83XJa4pnuzFc2Wa1oy+A/dtUE7WbssH+cd3xZ/rB8Ie4Vt7jFjkMFIdNelwYZONkOarc5f38wEOXzrRZreeVENU95slx+m2c2foPXkoHAsKh9lwPmZv/ZJ3Qvxx/6OsrRNgSUjTAXJrkZhKkJCZAnvzV4Q4zlm3JhR14cD4nzcWecGepJvMFrjMzNDMnyBveYGYKBRCTJKHSTjgbUUXNIiZ9At2Y25prHQwx5J+q9M3eogmD43rgZEvH4DrywbcjDWy7mW97PA4KZfXMsszb8qihj6JfFOAnG+drH+8ocEzpEEjt0CUXUcYdVKgodGYRBxfTpsi0wGeG9ZRAfOJVQJRiPSTFUZYI0C+DUnTltJQxkF0chl1KCpbrtiP3mEog38lyxWM7hqMkY4z6KAuhejE85qOWuiKTLOux11NprH8aelTNTKZGXYg82639xyieDRd6NcEt5SCGL+s6/Tr5TrGSi0L0vaJxkex9C3y7ZFriuQJ9sCuf/DQIJlHaDer1jnUkX1losWncXcdwLnUj9FWVFky5RzQhqsRzPhYC0G6+pABa26I7En47VZrXO+GeCccaxl4K0vXVJvjM5Uj0xLxGcnvaZzaKZXq27RPaB9MJzHIcfCxiplj2STdE2mUPTvZtS5aqYUDAlnHxp1JQwchHY4IsenFr6GTBQ6Idsr4wd1XEe5wvHRLOqcsF2r5wGPzOjbIvx19S7wE0oIeOWv7z1On7v55+m5x35B0rPf6R+mN6dn/72vvkJffXNJi8HYcR1K1lJ9KTf0WtLaUrgxllhPnJpZpdTojIsBNIORqfZROgpKn6t/+3kmFqlGtFUdpXamcwBQSGWO+tudi2g0FoiIeuGYop1wrXJjTCuXueACq8NN7cyaKeGRRupcsKxRuxempL3JwTEcCjjei/f15SmnYI/oiav7dOPSPt3YH0nDJ76WgSk34aLlnDZrBs1LjXhvue5Yz4bhunMaMeDdSgrvmj/fbvR3DvNw9JePMZKxbZxGRbsAACAASURBVGhiB8/nNhK8TEiPUIAcG9ryGk0sYCRryx3W10saTCa03gxosVzS6WZEpxuio9WA7i84y5JLErUGnMH8fL2VGuij2YrOlmtxADTWxVvNvdO74r3zPO6yvaShnu08YOC8pQfboUT/L/Jz7ftfpsH8WG/l/fTQMzR7/GPSRT8T7Sb8slTtZ/76J5NqrqSWqeozeATwWYm8loK1bz0qFKkAUzMi/HdPg9Snn+uZRVp1CYgdCBcGXBtwbijOiiEUvX8NAwMTjaE+KFE1mzLt1KBnWMlaLYSvk1lku0BOFrkOdc7pvahUMb4CsHFDSMUjal2ZblzXcSzNv7TbYCMdr6gFxrsYBPgZ9OAxQ7gqrCwld9ekit1TghJfgsIgE8OgdrxKMCTU6NZoEAyiPuA5Omd2DT/uNeV3nRBog1RdW2KfLcB33z2i95cNaJIpNjALsPTH1xxNLnWSlMhr191ATldm0emAI72rrpcz1MWheICHUgXlP10p23GvR7ruEra4D3TPhGkuWg0g5KnmasjXTM4meI7vUsdS2IlgjJJvz9FlG88vxIzPQsdqvO0d1WPISoGz8mR3jB+GR23u0TaPZQPyVGMAT6sEGVo2Tn+DPjlfQVYGN1qCkLrOZjI76D0TdKV0UQOriIoWWM4jw7VzyiMtQKt0bF9wbhWNwsBlaAzoKdk2lpJcrc7gEpiaDKw64LL4vMl+LyGxlH+jEN4Pfc6gTjkLOiP0aSgGW2K3Xo3C+L0euetvJ4jeCbVxwk8drF3yR0N+4GxndLgu7SSL8MtetPdKsMN2O54vMMrqxpU8+dnOui2SbEGtc5T/eH4tYwbjVr0XZlESH3af6d9d8rL6vUQFiQ4nN+hnPvgX6DNP/CLtjy+fy5br816ODr5055j+2y9/n77+1kojzcYWyoeJ/wRMyfays4jtBYhE63cKoDhSi9MgLN6sVxvAi3ncCs5NWEfGMsmqIA47IXVZSBmbIe4Yjq1SGaPNpDyojbXxoK89F2kUFiHVoWoDMBjYSCuXeuC1lk7xfKWE12399hgoA3RtDKZHl/rxWra/vbIahDY+Gw84sjymxy5P6ckbh3Rtf0ITQctEZ6dnkhZ9Np8TrVeS3jzZLvSMa5ZLnK7LYJg3LTeI4uPDLHrP6d1sb4r+wPUSxLOu5XY8FfYU6qeV3d29pUAf9or8bpFra30rQx2MabNa0Hg8ogGD+tFEIsycdM0p3CcrorcWJAD6eMF1zkorro/miPTRbEnH86U0s5JO30HTvx917t7pwilDzbeRemcaEFeArmOKfR9hwY9Zr+jqd3/DGX4wHNHq8R+j2Y0nG09Qu3dQRJz/et4crDTKsbAZqA3e5cR2Ie26I0IYbMBsgFGAp2vAWEG694w8Z8+LDZhsE9eAdE+au0nrCq+wjfG5Pi8IXo+qmQiGkMV1UaMVXt7S/C7Bc6QrFrprPsx+OGihzAFIiiKZ7zwnFkwwrnU8ouL1TOb5ho7siKlIl7YoaExpQyo7ZFgEaFgnAc+7kGfLhGv1zjL6nK1cjHrkpCC62jB63BhmL+bLjnFFAL9rCpkdY3+Isgzeexe2cA7BIHPnUtyVOVHAJ0rzlKimdEZpRErGj3cnYLt7p0SwincqrdgIHGp9j81PEp5j5kVUZtGadLzZrHfmy3albDs43XVhZXql0yBfJ+24mtVUdUado8JO6bzR7oLsKESCb9VdmQxdK1TKxiQLw/728ceZsjESpVsplfBWNTphdsSxZHfASAn/ugOrZ5dtMf53s6Pu13ix8VKt1rZB8/iBCMJkb8kjM2YI47F3CMUKB205ZH9Ept8CEULqaEzfVYPaotWRjuEFXc5gl00mVCAHauMz90PFSaQ7XP4bMruEy7MO3+k67IDyVAnINmx1bNVOuelIHYC+7q5qzCnKV/uya52KZW5yHa8dHL62dJkkdmLbONFJ2xnEPjfgjaY4yA5yGlQahaFxKIMFKDI4XDO+L0Zd41/c75cG51DfvZbuHdCV6Q36wpNfos/c/LdpOtImXe/kDwOol24f0d/9yvfpn3JN83Ai+y2eMcx/e1Mq1yP5JuFIpzbtQvRXGZjr9xUoptlzxJPbUSW7mPt22DFHYHwLkvBV0A+iJeSsZ2UUBdIcNR1YmrTuMkSPFXtq1gbSfJOUDZYbN+ySZye9jmmmFO7c0uPnMI3QsBagXvdxF3DWdyUszm/KK5uFWnKMGtGl/TE9dDCmpx+6TA/tj+n6wZgW661ECh8cn9BqPhfAzGm44szgYgSJUSBDZSvHA3FTMh7bejCS2mZfDT6WaLAhrjOOjlAB0gy2ZV8yuJaDjfRcZw7scMdmpOkq1VPvEp7/kJtPWR0yg28+GmmtUW/5br2m6XTkDW/396Z0fLYQwH2yGdFbc6Lbpys6WhHNuG33lqR7Nzcuu3+2oNP50u7VlXofOPeTCrx83DSMa5yPN2xL1jZ097P2jm/Twau/qxcJg4xo8cznaHl4wz+K+qsBnLmrNt5bM2qqCrQSeZZ7YWz16HKZjOngcfWoc6ZtA1BVAbILqGDMpbKNf0eFLhG7cxrTBebNjLcSOMNjHHoceoK0Kq6YHGIAprLuXUoLoCDOXddkt6qrXcF0hnjnx6gSNx6zl7B+mS31eCkGzgygS2XbtlZxvM0Uv8TPIpztvZq61z2fkg6+L4rbfLnD55lhhD+K+wApo0HUp965BDoNYzbsfZkD9rP9W3bexrDkOahVbEScmrSK+84NsrBoSt4EnP09iIq0AoDsyR6Ncxc2AE4tQhc83W4D+yjqLAx5E/m7K+oct9MuEFMTuW7zVvhFG32keISPzRpLnCfqnL1beEJfmJ5pe8MujH2B+qkd3Kj/OusEgQbwijMTc9r1Tdlm07DOf1FGSNA2yF6POkdvfMO6z2faW3SXvGvOomx+BRGrOhEpinytjd+vs1/ifSWYbFunuMbOM97OO+0vAc6W/QJuaPBHsc+6eEP3Q8xBB+DN16+qJ7KJBrnd4qDGOCDj0t/pQVHmCI/uUmMlcO6hJ0p5EG2v1qahtg9z/d5kGLHFJU0zxbNEDorjGQ8xa0CTmHxTYxvKapsS0OntjjqL2V8cUeXO6I5N0tC/YLXKxui912QNuBvyh+inbv4Z+onH/9S7UtPMxuvLd47of/jGa/Rbr53RnLSmGenRACN+XFKR9eZT9MZbBoBRRx4ApOwT6Sg9EkAmgFi6Oiv4lbcmtOqbQa6TDDyU+6ZjqCJYNXEi6QgI1rpt7pFq5SlxNof1YaAt7GLNv7J0LAHqKbNGWVA7PUe+rwHnJivoXLAH5CxmK8KAY4GjgZcmQ7pxMKZHrx7SY5f36NJ0RJxqO2OQPJvT2dlMmmttFzOZx5SBrxl6nHLNLxB7E1lIPGcRe1rLzD9ouss8z+/06LStgewbi1IjfV7W0OYvMk+ahSlY13/VRcE/G+nazE6NWHI4kGj3YDwWB8tkPBLAzoScTCYSENjI0UhbiUCfbUd0a0Z063RNx0uSRmZ8HztpZssVnUj980rXIlu0Lon9o/sd+JEdhHzO8ywDHf3psv/2i7R/5/tuaA+mhzR75qdpNdmvQqYqcIbnqGokBGXhSi6OLxgRiBzC1OvCONHMxibMgK2KITcbhamszeN5Io+1MZQAWgQJDJ6adVDqxtgdESlsMMpKAOSgQGcsQk+0j75IutqmP+Uz/btpSOATeB8bUefc9tFntaBS76Zrc8OaRc9haROpUtbV4rRsnMnMaSg154sbZBV+jraOz8t+iYamR1szINljkcI7a0BJhacvQ6I76JGInY1e7zPvr33DwHnXiDCGpDy7nTX+PEubFUVqDh6nT1ScwVBGCifYKDMKs9qo/HznFG1SA69qPxXOky5Rle294AtLdA91nQ3wnCREmxyR5wT+5r/7GHY/FHCu8kxkllTHKfub070qx30Fk9pJ6MGiGG018I2javxN6WjMfl22i8UsaaoOqdxzCydVWRemUWcQop3z21K2yzsicIbM0FpDGDnBa1OTJfk27mLJrEGdgF7QN8qLTCYmx24j1UgWWF+eidngwJK9h8Y8kGEVksX9rpRN/O/IyqLOSldDXPjMN5UZtQONnsWfti7buDWOoS3ynBpKpifLayz9GHwkH2WTSryFj9G1WfFhPla/Jix9K6dVFPp5bYQoI7vkQ4tayHWElcjp2pscxZIZsMW52IU40WUNTge5H8K4cCDIUYLOKwykTPYE8MwfwQnbpqTytSo2U9zqPeUriPHQwTP0Lzz1l+gTj/4cHUyudO7Li37J3bP/3td+QF+9tRCQotGncEauwSAGK0gr5nN7OWqp21dpGBtrRV4oo1kM2rju1RuM4V773A0hKGk7ashtbPkb0e8kcxOZrbYYqdohkwM0gg0B8QNZqSFgBck2Ka+rjo5d3Kdg3vqKBAeBsG0timdGSGogltK/pVHSdksPH4zp5tUDrV0+nNJ4PKTZ6Yxm8xnNz85otVxIxJUB7WowljOURW/zubzOz9r0S+WqOaUHCpTX660BZo3ZYy4Z0IYTG6UnxtKayq01zxzhj9193XZApNtkCr9FcjMHnB5u+2vEdc4rmS+nbHuGwmCoDc0EUI9pvVrSaDyms9WWjpZEb86IXj7Z0gM5O4kbiQ1ouV7redCzhYDp9392UwC7hu1udlRc5OfSD36XJqd3EnC+9gSd3HzOu8aLXM0UzoAWf6tyjnMJfDwiVmgryPDUREAFvfps8nRtFch1dRfMAvdeqYBP/tyoPDWyxukfpizic5P8aaUh9xFA1C7ItFzh8UYNRwPVBFXtM5+LKb00A01BnY7GtNryRjMDQwBQqguDseE0h/YMo3Nm6eCSKFBdwZtFF+kNZZBqz9JDdX3Vhxijq5HE88WG7p5wl8DcYxmHBmXcFSGujRfOF9BC/g6D7xN1rpGoFTxX+DuusfxeXmM8iJRtvoTPlNv1UzpnqlsjlEnlmiEA2WCoy7xs/wmwtrH2MxxT07csBcJeHBVTtsc7a2uTMSc8lHS4Zyy4ISfdeHl9wzEtRm/n3zbUrOZRw/vwbkWdI6969kDCTeZMUSrFvSZbuepYaSrJTKT5htP0eSvHExaLKZj8XVvGRpf8cr4ODo3SYYXor44rbYJ+x1OpSQOQV0bdI43KrZOB+OhEaJkodNKu/ZcpQxuAOyED8eN2b2ivIk3bV9EjGTqKBtsWfWhKWSnAE05oL5sI3iTcsGGDn3N5UwQL70OsJC1XEzy30SiTTfb+LjMONIcdUM6Xv4d+iQ2NsnnHQyY6gDPfI9GnrgWOgsbsjs7ro24NMgofd0WdKyrBo4n+WMjIADzhjBCnNVI9wCswoOwBoK8F32goxd5lXwpz/AD8aTKvAY6Usq2RSGseW9AQ+7B0/PhliN6Z/6fvXpuM9uhf//h/Rh956PMSad6VKdZn75bXvH10Qv/l//sCfe3eUI+DsjRryQCKZweH7tASleT6WD/iQekEHsV9k82CFoOJM13mWNmsxJRj4CNpzuF+iT5nxrxm7snelKiwScTtSroD67XI71NGlKHbtfJ3MBwRaY57U3tC6JM5FVj3i9qXMh923vJZx2EH6S0BOFsDsxpo1nRlPXLL6WT3IpJ+OB3Tn3j6Gj1yOKXL+5x0PaRXbj+gxfEDWs3PJErM71wOJ8S0de3AYJObfoUfqVmWDtRwIg0UNEva9YC45dtyy2eBKxBmwMnPHo8GfHiY/M7TZspOuCSaZYNFnqVxGCfKWxq3dNSW9GsVMBq9Rhdt7agtY7Uzg7npGIMEhb7chGxNg9FYGpexM2a0WdFkMpb3Mdg+mI7oeLaUdebg6L0F0QsPNvTGfEg0O6XZcE/eMF+t6O7J7P2Yc09BEE9j7HlLEs3rFV166Ss0Wp7q3huO6Oypz9L68sONRyW9WNQ4c6p24+pMgeu3YOLogJQzihHBCorNX2apK306bccxuA7ll8FQ8RfrSFqBgRuc+ayiXo4GogpN3Tcmf6RZX/mTgbxKuk9peOB+/tzKIjzCKYegow5cnqWTE++fNDmAIyQYq/ZAkMSfH5RmjYEUMHabEADKMoYi7pQMJG6zv6UHpxs6muVNKhq0sg92rTto6v9WHC+qBCwtCSUCF6x3BnjOgE3FyJXIOrIBHMGlWcpH3kUCuwPRqwgwQuqW0yRFjrs2PEBw3G+RXjCOpclRLAREmC7rM4AaqfobcQar1Bk7MFDLzw24AJ2EB1tTtvUdkY/4mfy3lY55szfvyhkDx8HrFI26LZ+jW/gmdGw66CjE3i3wzPPi5pwYd9qDISppM488phlovMva9mEugqMsUT5UfoPDAc6SZFj0qsgwGWNx5YqML2WcUlfBVwme+Skp8tzlNEqHopTcFzCoG6jZ3O0PljtOuQ4vwW7XlY5A5CtH4gR8qvGFyDN2c8n3gS3TpuCL5Wxy43gVDGmsMXpokT+VZxotjntEngGQkjW2xMwRuoQiUC4fDMzAROfwQGSN6PYHz3BaCj2EztmsW8WVgyn7BSKobamGA44M8hm3uXwss6PCzF2mdDqJCiUvw9mh+zCpmO0BkNRVvrWT14wWWFfsY1lipi8LEoSkIS+x/tZQC9n4YpewzSOTT85Ilz/igEyyBeA5zh2pypqe2lxKpVXxebkA4Zo2ScbjOJhcpz/5kf+Ennv8X75wX5Iu3cjg987JGf3tr7xC/+i1hYA0Iat0eta6YYGi3sE8njHcfLI3BdtuabrlbtzaWEz212Ylz+ea2hWpYShJ2qGltDYJBDAutMKGASd+tBs0H2uE4650D0D+K+jTM5gVpCr/WPYN25JWNxzjbMvlSiOffL11u/Y1tsi1R5aVUh4Y3yftCo0R8LsZJlfjeAzmuRZ7o1Fffhc3+Prxxw7pJx+/Io6Ao9Wabt09ottvvU2T9UzmycBEUqwZVNpJMny/2hB1TpI6ZHM4rKzRGl8qOoNB84BoyWdt82dGP37H2GjEgBnNt3jGo9GQFusNcYU97BEXQGzwAzyL4WUNqBjQm0HE0eYNH01lY2HHC79XMsq2KwHJQjvJZNCa7NFqISB9PRzT4d5YOmoz38xXG/r94zG9fLwhXjtu0MZxd47E3z2dX6hmt2u/vP9dToHx6V269Prv02DFDpwBjab7tPn4F+l4y+d5V2Sj8WnzHOfy2oiSW4RsBHAl8o5CWPmwTczqizMjswZkOlR4X8XYpj9L5c3j6VvvXBt3aW7A2IVxJsaaNZjKqGIDYeOhTKMGjaJILtO0uzZHH/Ccnh3NOf2UZQofPP/gbEMzbmNXU7LFALqEYjnWBnA2/otRZxHkIW3tIpFnAOf4fqxByR/pc6NHycIWLZVIkamdvl22Qb9dNl18ZWETerOhEuwE3Bz2XbcBLI2cGkaTGmNq/ymA8qCIXVs1tgJxfS+E6/1rsd/CSxF1Lu4HrbYbPruvps6te2Zxn9mtnTojgrQ+yiXOR0Ze0Ez/TNamGysmeEHL5ruSBG0dU3m2cxAGsIV38VNtjg2+jwguvCM5KtOkGbQ5aOyOB1qzsKYeyGVgbrzHeme/roPp+qw5lsinGbd3QYxs/5XECw5dWWeY2hGXlBilI+pcYSchRhpDBM7GaaH+2etboSsdfJvjoidzJP7L0Ht1e6TR5TpBpY3Fv0FfeVwozagyYz1lO3Me7tI9mEBwRje5rvnyUr5GHVcjneuHLsFhXbY1JJkXQqjDJqvJyHdQLP1yIwIZefpSHxccP0XkWUurdKQOnPmaCuqvbqskyvJZFtkV+HI4GNPDB0/S55/68/TpJ36xj0g99zVsG719PKN/+M3X6H//zhGdCRTSH01Z1p0I8Kwlfqh/tWhu8VYFrlbHaswWU5Uzp+x2LZFm/pHote03vYZfZJ3d5AOTC+imbXvBYXKsnw6NxpgvGCCD/DjGqVwO/tuPnrIabW35ascwpVZXIaVVB8H8YGzptAMNoecimZgeDB65ydbhZESPHE7o5tU9evravnTGPj6d0YPjU3pwfEzL2ZkA2NzZqK0iy6DVqNPYhtNVeZ1pgpgWIu9RXVkA2ukGnnYfoK2VNObG5EJzMN1TSOGzzA1LI5eV9PPmdPNpV3YvnJHI+Xaotc/TyYjWK2t2Zt29OZLOj2ewvNwO6OXZmF64v6a78602Cdtu6Gy9odPZUs6Afv/nXaAAO8fuvUqHb33HhfLk+mN07+ZnqtGHKPuz46ie/muf3EZcG5WUbn0T+EH7xI3lBmSBnsF/ArB3KO3yedAT+Dx9r55EFVFoFIZR7iZyT9vBQUkuONqjOqXx53uyFfCniAOEKyIfSMdK62ApJMX0dhkD0X7IjKEWMsW6aVNDElnjM+lQyyw9DwI06JJ5EFp9HBvRAFDhlQZpDkD/QASvRTB38VVtqsKXBfHcCCp4HMAnuz5eEzQDfu3TKCyCoxpPQrmUfCSR98p5qXFOMg5jnr7rrh6JYPy6oZZqnTNaho3Z5RPLMhmMbr6XwzrmYNO4D81BYPi1NhxMciAeSP9uRZ0j4Go3qJOJ4+xigrKdZ3Pw7HZ1Zi3pHzEyKH+HeuddMg7PjevZ2A+FQEMXZ93L8cu+UWfLDDBAlb3b/vCtFPan86/ULBp/ggAtcmxnJDBsqlLv6BKl+ZUyNi5FpFn2eQnsQtTZG/zZZNvWKr5Xr8HmgVUfxmj7Vs+C1VpBacsWOlNpan0+m1LGOFkC2IcY0GubGieIAV8NZxEDDl7n7oY0TN7KAmKaxbtK+vaOOossbM69y1LAXkIQsKYvolxu/F5hKplOyDhIDuCwrgEouf0TSS4ZvfpB2o9p8yQ3p8lPMfRDM9UA3hvbOOzqxjLn210fbp/Fvcbv/8CVH6fPP/lL9LFHvkjT0X4XmS/0HcuA2ydn9D/93uv0j146pqNNHiFy4BxSswGiJUvRoqmFqaogG2cym4DU+9J03R6T63QDx/OS0b055ZGoY0TGhKiyAWgBW2ha4Ykm+kxO5xZ2cUeL/hLHnP1uz0G6NutA/A6Umtcrs4PAxmYOBiyGPBfPK1aIj2K6PBnSk9f26fHL+3TjYELjwZbuH5/Q8ckpnZ6e0mapKdgQo846Ju+QPq4OHfYxbEnAZMi9iXIm9chIjdCY5xg8sykq/Gf7DZlg0Pux8kG0lmUt8u8SpW6KM2NtQxbyXB24ZuRZhJxTzjny7BtaV4NB9Ugax8VdoenzmmE0pCEPcrWSuufVmo8C29Cb8wF9+8GW3jheEZc+8/0cpOIjqxBpv9Bmef+mKgU4Y2D/rRdo795rJk8HNHz0WTp69KPNSEjQ5cyXWcSZgTMYK25I8FXUA66/U1ZZigKGYfJzwJj+nF0WXTHNmmHSxgt9wFnc0OVz8C7PmKlEnRtgpqxJCzSRfZJ0mgsS/mVEQ1qLpyqPoHoepiv6BJ2joqqtkc/ND4tqUkoNgIrxYz3XdPcr76jg3srxUidnG1qsQvMvM4D48p3puj1Tqn1YISLjMtGFbhofDIt606XdEqM0hhKP5vc6teyMW5Os6SIYO5EmPbu+Yww7t0WoQRXhb4ASQAOOBTdiUTsX1rLP/pBxSO1dmJ7UcOlK8D84wiywStXJZKrTyRWjcZHCkDsp91X3hXeZNSbQI0KsLql8QNgQZarnuwGeza6SUQhtii2l64BYfeE1tv1Q1vvqlHJzLpN/hRC2JcnYEfzQN1smykOzD7LnJcCWZyOU4Llv1LmtUZjQUQyPFJWLdIXcklo6kLttw9r3LTZRYsuKEJV7TLCA9lGG492gszJAWrbIF4mvE7PizGA4v4S10fivEFm+l+UXOFnDxhCr3kbnAzdWrDWiM+Ac6dIV/Y36SzJqOoBzQ9pCVtrYm9ksGTO75eufYlphA8R1ANk75Wb80o4Y2q0VjD3sZX2As4knYZuqwwZzMT6JAWZ1AMNQMIYMQA2b0acioiQZFulMdRt30ShMq53zLtt9GoW5XCvlbCmiiqjzI5c+TD//7H9IH3noZ4jrm9+Nn7unM/q1r79Cv/7SGc23zXo6AOeyoReaYEmdbdFdGuCXAaOWRWu9MY520k8MHMlm2Gi0FmUGlq7rOSeyN1EHw+f46rIJUBZQa5FxI5DeZ2ELS8lWAIuSGn03SvsQUXcZwbW1nMlhc3ONoy9SISMOA3Aol9kpuIYLKzoAGPytPLLKoI/o2v6Ynrq2Tx+6cUDXL+3T6dmMbh+f0fH9+zSbzTTSKtPmtGxOyUaTOr4/HRcEuYKABN/DRzwhKxU6PjqXUYQlzzc6ZeDYbCJOzRbbKNrhCVcTA39E8XlOnefDy37WNGwZm4heO9ZK1jsdl6VNw/gYMj26itPVsXij8VA6bMvxrjSkCc+Va6KlRpqPtuIygAHdWwzo2/c39N0TTYPnly7szGdppNap0N6NnfbefeZwtaDDN/6QxidvS8RhMJzS+snn6OzwkdbIqB7DSzT7m6E5GANnKPGSXI31qiygbGDUnhbmX1Yz1VHPUFum7FVyb2xEBSsrnDvbk7kKnar6yaIcETiX4KrNQ4+xuyDL9ZtPDfeP+aBt3jzZDXqZCAaLFMAQi2CgNDl6R1d8jkqk+BxptmbpxibbabniWuY1Hc+gTNLelXGZYJdakR10V+Nw9+JEwzMq78xQ5bEXxmqfZ9f4q9rgqYW/s/2RWZ9KTOk0Kw4IVXIK6Lvn7MZ5JQIexwvB7XwWjbAApN2DisgOdOaOjI/IhmIAypkPUPZwtgA4S8/IzCnE97eDNfiSlS4RkKBELPP82mCwN6KDpFa+0JBXfH9hcPfZI+Ve36U2nGZu5Kc7Ej3L3QoHZxkbwr05cM7oFYx58JXLh0LenBc4+8grpY9ZxoVHToXIgUTxbOcunleTte1sZ6dWQVMAZ4+aBGdVm/ApR5itZ7kscf/BcA7TiPujMTt8wP/GbpmQt+HFJe/r+qbU5UwmVwbszq/oVdpGMxGxrhQhcbtZ1u78KdvwnsJMxAAAIABJREFUwXUJeXQ2BSkgrzPHj82npga4cV7WTMnXP6d2SZ8M3Nc2LF5mSv08eqLURV3yIbJAq9wwPSnrETCyDNGJksKKceYyFqnjVGeJVLSbwyWjZyVdW9V0AM94N5yvBUNnvJ4NwmZWcThxH+Gnr/0UffHZv0RPX/tJGg3rdYK7ZOqu7x/MFvQP/+B1+gcvPKDjdVOqQz7EdG0Fn2nQvh/CPPhcXgZJ2ttZf4QOIcobzxOWjtIS0R4IsCI5u1m7VwgfG7/xZx75lZpiu8eMJ+V7BZwA62gEh4ZbsNTgcNGGVGGM0jfEQKodQ+UNv6w5GvZjXDpussU/XJPL2hzfaXq7/jCwPBgP6eOPXqKnru7R9cOpdH9+8849evDgAS0WC43gh14Z2iht6+nUYk+EVGbQV+XKVuqOUYfM10k9sDT5YmA6oOF6SZvh2BsGy1ys7lsOjxKnGHqOICKc1FOUGZw6jn5xfA/sjlrkORXe6IgVvNs+kq7o2oQMQQVkuqWmc7xfNzSWztrawZ15SMA418uzPBgOaLVa03DENtWATuZrev7+gF44UscMrxCfdX0yX0ht9vs/7wwFxrNjOnzjD2g4P1E/5MF1mj3xHK32LycgG17FehfA+ey/+AuyPeQ/AM7yQZmmFeRlG/ZpV/hpg2dKtAeIcgFm43FAGzpuZ2Q0j3ifR7fOIzQqycfbb8Fc6RQWhNMnABnoSxYVHH1G6gpqniJId3FeAAIRSi1Dq9U/J6AWE2PiApMcMcU1zJyazf9W9GQeKQ9OhzYq8fh31biD97KIv3NoXisTgTMc8OcxijLeqhgOJX+URozpuWy66PQO4Cxz7tllexdoK4EzaCUDSCe0ZaA0KlfQqC3qHOenis4e3GhQ1EzbjkZyfV810zKjnehji8InKG8ncgbqdMRVIxw8888BPEc+qo3HRhk2mG0dcyDWXSs5eE57NnuMzV+dNXJN5iTZ7cxq3avFfijnqOvV1ijMr+4QmO2NwrJX2x9x/l4vHoFzGyP0iTyH4YKG+XxzYrThCAU/jYSBTJdCZkDuIxjEn+9ydAC86hgt6uw6Jhr7SV6nNdIZqQPq/MA56Z4gjIvV1dNPUUKV+FdtCRi3iUAiRbKUEjy74P0efVF6p2yfEzwXmNvlTZcN1E6hxIwQrVgT54uyzjLS2BbBnRgIJAandZSppVsOR1Txuaf40WZ72myx6a7Tq8CrflO0a+zD0XBCT179Sfr5Z/99evr6p3o3YusQENWvOG3117/9Ov39bz2g2wvm5dTd2edkadGSNcWA0CZnh7OpC8Emy+BLgwWaGs2/abMuvUCxLTorG93k5nSeL67xbCocgSXX5Z22ca03lVQEaOBcr+c7eCgKsNNnAPAgf4RQVWcBCJIBZ42gA6ADh/n9GLGB1qt7IwHLH7y2L9HmxXxBt49O6ejoAZ2dnjnUhoMpsgZ/lqfwJ/tN7FyjvdxjD5B7JEWcAeNQGo+NjA4qXyFkNXoue4EjvesFcVdsjuLyPRz95Wi3PJYjvxxZtjO0GaTLWjMQF4nF4FzPoEZpC+zIEjijitlWVfiGn6tDM30oLJUkIXhJxXZqBMgrDceBkkA9t+wsOV0RPX80pBcfrGm+VkfMckOStr3gyPP7Pz8kBbY0ffA2Hbz5LWlUJzbF1Q/Q2WMfo804ZMl4M1SThXakaDtwBi8XUeQ4WlXCyVaINkOL3aXnrgVU1JU62nhe5aENOwUR7z7I2SbTdSkEAl+6y7ABbTAmGGGgk9czwYAp3m8OyNSUwIS2C5Xk9vdAT0kSdOtFIwxhiKAS43x0n+ZPYJk1W67pmJt/LbeEWuaSS3GXP684FqmNq/m+PuA5yFL3fMq7YowrgigYFRBA59hWDVBi93rdTHhWpJaTrliEeL4pxrsLPMdl2MVn5ZrHe0UXhSOiVCmlzADsV133jJoNiqkySOZU2u/qd02doZNJgnXr3FNWRuB0j95zm5z+kwxrNzTD97vSzj3tNwzm3UjZjvtehlwsEOaiNAvmmwEKZCrkC9A0Y02vZvV2uor2hsp7cU+f7ZDJOnSvD/tN54WGhSr8Nf02d9v1P6KKTaO6y8+nEuaEuWDdtR4RQrRbmPfJNpDZ5WVp4MJG9kKkZybvg0LK9Fchq0r5iUhSjX9sJwRFG1bd97GBadF/2Neo0VOvWiav7DrfQyUdC4aB3Mg+rmzyiopWGrrsVp7RzwIv+YMLjY793vIuDBvL1ip3CiEpRm6fTREcc5kzt4WhfF27no2sNr7GOrE7+TOhmFXJyhNFhoTjrQDAIM+z+ReRZ71fgWJcd8wLJ3jUht7IBsJF5rx6+trn6Gef+Yv07I1P0Xg47UnZ8112NFvQr3/7Fv1vL9ynt+YpOupDifXMluqsfa+V+QBaGSQxOPZdgiZiQiD1RmA9BCLLHPUz7p7MtacS3TVvpYBzT7FmGcLATNCOS08JipjsjJJdn72mDWmtrI7VotK1KHlIaPExuveNnVMBTvP+YmRsjm/VPwDOqW4bkXlJH99sJAp6Y38iYPmDV/fp0mRIy8WMbt97QKenZzRfLHV+xQ9HphHJlXfZezUZOYVwBnZs03CjUWQ+xmk7ntJgvZSu276y/I7RhEabpXbilmg+058jz0RDATx6HBSDcO5Vy314OPLPuQN8jBVfJ92tBwOa2MFRU45ic1fv6R4dDNc0HE9k3jye1WhP0s2HfDRViC5rBmiacKy5xsfI+REbF3redKTSPjmnZD4hMID9KLwjR4dt6Hg1oD884tTtLa3XWjO9XK3paLak5QXPLD7fjnsPX73d0v6dl2n/7e8JbwxHY1o/8iydXX9a6tazbMWw7ux05D9bgTOTzNOrA/2isnFAWCpZ+zua5tjk5wHOMBiSGZAD9dJ4yf7ustwrRkEbi2TGZF/rK9KriF4DyEAyOw03loPlNWRmYGebNUAdm19N+eOzGK3OaRM7GqYnbNZbOpqt6cHJhlj+7PppAARb8F3AT48X2P0D2kfbUHgi0JR7LPCPp97grL7dj8+uiAAj8m0dBOmtDj6L6ah4tzQu+65Pl23ZczafXuyLKGPMDik+A7+VEFk9qt3AGfuPz0yH4aHjSu4Z649pkaxE0l1L7LkOwfEmEXXsMRuaPr957AroL7No6dDL3wmvFMSsnDDX4JbzAM5yb+UKNn1bykPhHzPS2juKJjMrjglAS9LT3DOi74qp+rwwu/Zj11aRuQQs4woeTW7cEZZrhnQ8FR5Qe8sPF3WWJ8Y8ymzy+fu6RpELgjxjFt+VTpoIkLJdVMhrGaI9pAY+YFw6cJboX9NpEkudFPEBgBZRW++4rvWZQIeud/CBpTnucj419F8cWgdwLjOdmnykQ9M+DXkZR6J5U9/5d/ZLHI44xdpUSwGcxVg6h444b6OwxjDCHtJNarIpNl5WoYblVZdYTBMOkxdZwPTDsbPOXKEPgREnOqcawJnfYs3KanICw+4Czk9ee47+1Ef+U3r8yofftfTsxWpF/8c3X6Vf+eYRnay1VjbypooCPYJKAaoaMAp8tSmT1DtL7avVLdteAHDkvaBnN+uOBnz26DTHIwUkcxEtg131tCXgrO/SgcGA4mfqMXGQBH4Uo6Vsp3ZXeg3qjmHT6BrYE8xRUUab0xnQvKesVoTnE85AzqWKRsyFTzlNfDuQRmdXpyP68MOH9NGHD+n63liiy7fu3KXjo2NaLFdyrrFmvuVAUlianQPbtURg+Yzm8UZTk+XcaInu6nFNTOfJdkULGtGIj7QSSTWkKemZ2BqwUO8Sj0/d9AMB1vzZfDCmt48WdLbeShSWp7viutPVVj7jtGb2F7ANy4/h86z5XzQC2xsR8SFjh5MhXZ0qID8YE13fH9Jj/AvPQc5jNirzJmNAL8qWG4KN9XznkHoe9YGulq4a2xo1WwhrUcoJz6YybuHI8+/cG9J3j7TTNhN/tt7S/bN5a4bIOcTaj+ylHGU+ePMFmt5/Qxxdg8k+LR//BM2vPAq3rssXqA53tg4GNGtL1QbvZkrMZAoeFIEzGCAyRM0shzEbV2yX8s6v1U3gXUnty6iX9B1tGrQwqOwyn1PTZmkI6D6GKHAJaIQ0Wzgh3ai398VIYQZ40RkxRPdlBtasAAo0o1H4o5aq3aAnDeQ8ufsna0nN1rP5dpsVMMZ87c1Ix/jblkCE4S5kVWxpX81q/WW0TlXw9l3/Gm+VtCyBUP5saJ98wGWts6blNHmyVP5dXZGdh0wHy72B/1ONj35Yvi5GeFQINHeoKwBp5JEae2Cc+kyFIfF+Ns62A7PAvAa2TS7nVqQLJpgs2JNWc++pToXxyTzEvMrzbltveVTBa32jzj22gE8QQ/P9GJY6X/U0iYynW2vhc4EE8JzJCANLmeMBsQ54/UMWwnm0Zb7uka9StFBT1IpZDiyNznil/k4ziMJRKVU5VshoWVKs6TsNnLFvIq/BmdmyplH3he1h0fBkgLcBZ9nOAqDs2rZGYc5kSd4J3bNa5zRI9AKBLsLeVafegAYjbQrU9we8l4ROXcfm9Aj87k4xvSL28EhjqMuGGiKO7xGe6AucZf7nS1cvgbPyYJ1yKh3DjIKjNwqMkLWZP8j3k5yd1Jy6RazlHZauLSBDFnj32c4b2Zth8Ej5BhEr05I5ZZPSi5+99jn6Vz/6V+nxyx+9kM7tw3vL9Zr+n+/eol/9/bt0a5Z0ni2jP0IBMCAv0p/TXlGwnTIeWYYwUAbgFueUHM0UsvQc3NprgKKlvjVv7iVX8EY2oIWIs0SnQ6Ylzn1G5iUakGEiqnYN2BoIB4iWfWNRZ7/exsTgWQLMsJEYlK61npY/jM/wKLO5CPbHQ3r8cESfffIh6ZjN9bQv33qbTo6OabnkU5L1GQyKpTuFzUefPaTpek6L4VScEnwtanklldmcrHsDDsgkhx47INBdm8fGtccScbaO56vVks42Qzny697Zit46XdPpmpusDehstRVAvFRhpqQwY1vi9iJPY3aXbkJIFylXELqpDOR3701GdGm0pfFwSE9cHtEHLo3pEi3pYH9K07GFQ/h8aKRhG6FFBa0WNBjvaSQ8QFpoOO46fp6f6f6UFrOFPIkjz1++TfSDU+UJ+Wy+pNPF8jyPfP/aQAFuDHbptedpPHugaWb7V2h28zlaTS+pwyYrT9QbYecwD3VGnPXiXGB6Wk/YvG4s1JYGEbCoSFqM+raVLexlE+DJ6C+/x3NU2NeVe/muSCj3MLbNvU1hVmqj8SwIPEmTapmo7sOYWg2LMd6gG1DnnLx+0abyd/XYKqw4TuYbaQA2VykkP+pR7Kadf1sYlBnQbHmECJhzrA1kUbwFnROR3ugg0mprdo2/Rp6S30HLBgjNeMvenNEh5ZXD/6j1hjtoGr6uGWYemSr5qPgbuwNKNNIGeDnfHxFE54Bah1wacJp8lXgx52vxHFfSlnOaBwMaX4RXZyDUOwpH0JAEmvyGus/sJRptKKPOfcFzjR+6thVkYY1fbLRGM1XqQicjojozavzRBM9yi6+51jjjB0AJsgYkPY8jIJtjIYYwN0RopHtqQ9Yy3WMR8i5ZgtrYMI+S0BhH+BdR+8yD1LLHZIw9ZCKYurw26bl8lXBdtmtaXpQyPWwgAMkOXkJ5QuUZvrayuByRDMBZlEBI4QA4VZxo/FI8NIKwHrQBzwGAqK2ay4EoExigIfonOjZN22VH1L3x2Do8p0ioyGRopD2u71XvbBvGowg95y5iBuK+4McWdvV5NvYUUrZ5bYLtr/sWm1st5QYrxHd7cBPRarMRAnFUsugHnohcS9nukNm6x3UWnMr69LVP0b/0of+IPnj1k41yjR7k7HUJH9Pz5R/cpr/99bfo1VNoUgWs4Bs8CACYG13xDzf5gnsXza7KLtt8nZyNLA5YPXtZjxEyx6DVwEoatVQ8KD/L70HoCsUtmqNdrTUazf8ycJa8KQBcG7BcU5zfLFFgi1BDIvLTEHDRiLkeweTzlmOr9Br7Tb7i2mCOxKajt2zxDDDyHLkD9eOXp/TJRw7o8St7dLZY0w/eukN3794jBq6gmwfSpQO3OqsZpI/FCaMRY4nc2Skxk81Kos4ShbZdL+Pgs41JwSevjzTW2q7plMYSoT5ZDohT8vl4sftnS7o339KcI8jqEvJILuvzYTjfWHQpf6YLk/R9oQtEXoUU6VIeCW/LiTcKqPcnA3ricEQP7w/o6pTo0SsHNNnMaTIeS3CJdd+Wm8qNuL56QwzI9d8RbdjRIF20eb4VB1ivHaAy8/56RL9xa0N3Zhp1Zj65P1/SvK2Wsuezf1QvG81P6PIrvyO8J+n+lx+is5ufog07bgpHZ7R3oOs6I86RqDC63HBXCZwkelMfN5QknhcFMB7TBqLEFrAbs9/lfcnYyk1LHZgaOnVT1MfS0ggsfm/yzcnRZkyXBLfX631GK0QN5bswt0SbFHXQa/Rv/zcqw2Q5Z4rVjfGwgGXkmQUip7RIx+yz1DEb4xIB0gM8x+tLp0AX6AAP7AKSoCH4DoDMlYbXtOeeaAFt53CcxLVqAz0XAc+6xsnz2Qc8Yyw7gQ6ywkJ0sdwvvultoUqjz5tgeOqtPqERj7aGQrkFp4ZJPJoK74eB37pXRP2i/XBdqWgaq51Da5soAQeddLbGoalLHCe85TFkwvf1jbbtXIdC+wBg4d8o99Kl2NfhE/N09gXPGT96iq4Zt0FoQmQIoGhY4MXgW/5MyqPacFLu0jMq4wsieN5FbTaLUtV8pJmrmQKo6OvswzIk8w6AZ4hXNYItSpvjUhlmRtZyAwbZD3ke+wYkHtaSA4kgotlMhWSYljuwo5ckIiw/ksgG4ONXanrGQhtwzrwAiSmQMo7XynMMqcapx3q+Bv8bwfTkBjTIsQh0B/8BPESdEdRhthYty1+NApxHT+AoMZ/TDqBZ2/tuJxgdZKwGfh0gAaQaoVPACholOs7UkNAlDt3ZC+JE8NxoFIbItb83XwiX67LPR/T09U/Tn/zwX6Unrn5ipzO4n4RpXsWR5uffuEf/zddu0YtHKTVW05mb9hOALLpLKzDVDapYUYVi+q8SSDtgA9iyFOLzmfMaav9L6GTXi8/KaoYZbHOtrutkBd7aa8beGNLu9TrMA0dEcW2rAjacD51FU23sua2rUXJmIAGWln+tgDe57GN0mwnCEdaHDyf0Y48c0KOX9qSG9tXbDwQwL+YzcwpohFZS2+14qelmITXGkt7N6djblekUTWlaccr1gFO22QHB9cr6I8+Ro5oUZDO4XGyHNFusBBjfOV3TneWWzpZEszVJpFyOgAodemJdcBUT4Dgw0BsNyIKt7VvCvoOYM6noCtK714fx74+IrkwGdHk6oKevjun6wZiu749oMth6GrjyJR/lOZKMPZShSGdwEe8a7DqvGubxff90SF+/s6UHC3XMiP0+m3s38ovusx+5+7ZbOrj/Ou29+W1x9gjKeuJjdHT1qaAfkgKEvkFHbf6mN3CGTeSGd/Bi+86orEAUuG5/VAz9XcqrpiCV+5KRH1/vjHnOJiA1b0MEG26w7LIDw2DwzDgHN0AKmgkIKVJe1QWigl1SFMP5zrK8wUqIG1L1sgqfCG5YOJ8tNDX7LESZsT7JKKinF5fLjDWONfH4vcv7r2veLysgrkt8ZlwPjEONuWTQ9gHn0RASOgRCRuGfAzIdO7zf5T4oI7JQYzFNLs6r/L0NdEL7S8Sda7qDQo1C2Y1jm09M5cZ3+b7LreUmBjCAawQRJxDzl+2xjM+RItwZddYH2eETiXz2YgdrIfri7wjrA/CvR37wwpdAXHpl0jYwjtmsvRTYeYCz842RUoZpY83BRKJuJhckeltTq6W5VEkVDeAZPBzlbyc/tW3qYi/guRlvmQtQnFoFOk+NwnYJTDSQyefeoETBT5n8kPW3ibQIHqx7L2OhxcDBsSoNeWkfRNoI69qY2obmfG6L5bWHLXsn6bYEHpxn/GXYW/ZW2Y8AVVL4nxr/yTwVmOAnm0NBrOhQgDGIo2+i7vAjbWxe7tAtMquwR2pcH+Wy6rqS6knOp6rSel2hCpjiLedM2Y520C5bIPJa5vwJW9mCmzpNAXchUCAPyLvwCmhsyMec8fqmbMsrrVbT191SfWsiiF/LR0w9dfWz9Asf/Y/p8SvPvGugmUtwfu+12/TLX32DXj7VyJ7UClt9rQCqQMcY/cURS05TKe1TnYAzjtU9pTKJQRzPTY6XspuwByOwkmvRuAtgLIJxScm29bJIMoMnTU4O9eoB4NmS28Ln6eUA+NHmjjwu3+MYKBubpmQnJirrtLlB1rWDCT17/YA++sglOSLpjXtH9Nbbt6VLNtNltOUzhYcCBpkOmp6tE+aoMUfdOYI6oxHtbZe02g5pj1Z0NuBUbaIDWtB2OJRacI7KytFSw7HQ+WxN0lzs3tma7q7HdOdsQ2crA/22N0VP2lqIgwcRYpmXBSHsX88cQ+TewGlqwmn17tZ9XXWwnb+Ms7yFL7RzupRAmtWsPRaDseOyR6+9NCZ6+vqUHj0Y0uOXJ3RlQhJJ5wgmNxzbbJYSAZco/GiiKdzW/Axpv8J7PQ0MNtW/dZ/oG/dI1m01HNOJpWw3rYNeGu5H86Lthq6++jyNzu4J7YejCR3d/AnaHFzP1jsd/2vOjqA7zg2co2J1pdbUZb4g0XCD4nRvUYgY4cDztpWMRnxUpknjwFAoP+kHzJrPbI6E6Yba6mjsRGC9a/yZ4R/S2PFsTStVCiXaRQvOUrdQq5OldTU9WdFM4HHOlxuJMHN69mqdukcmkJLPoG/UWcZb2CSi9zuBk37fJ2W7Ib+K9wlvRQRiVstF651LWYZH1+ao74Y1U3CAK/qUIte3UZjQZhfeqJVCRFlvdIARB0eLNkwxh7w7l6KZUDdjdT1NpYt3VdPPdW8rDVzfwGbfxQOxy7ZbmErHhH+CJEH02xRsjpFMDsQJ25LIEhUL2KdRGHi7XPsurRPt+3hfoioGqEab2EDmBFNgUqN/rh4bewvWTcjRiSDHWfSHqXcugtaiXEL0JPUuCDPlCIQToc5XoIBSJb8m+yv8EWXwP9eUbRCyskr+VdSJFeVVOk4jIPNMLnMAlnzmOsTfEXVfyOv1qHMCz3pLiDgb33Gaal8HY6J7pl0Kzsh1UZbxVDgkkmxNzfJa91qLo7Ui+hv6KKNjVCguv7t2tH4XxxX1ftt4M7kblXr4nZv+yv7nZWJkFDxsaU3S3lceS/rG3yH3Qv6ZDVEsUYw6q8zh6Fi6yDJtq+k43C37Izc+Tz/37F+mm1c+RiPpPPzO/zDw/eatB/Sr33iDfu8ORy7VhgNwBv/HN6dos0JRlJFotDnqq6TjJCYbOnGjMRiu8IajEj01yMWp3LbvAVzl8WLAWac2C3Ej4qxxWwb9oXwrAm7Iaxl6qmNVnkjrCH6LWoA7VHNzLQbQaLWIKLc7FgZbGg8GdGVvRDev7NOz16a0NxrQ3aMTevX2fVqcHtNqtZLUZ+Gt9UoA3nTIUeGRdKPmOmNJZbcfTkFe0JimxOncAxoPBzTbDmkyIIk48/0ccebu2/z53eWQTpYbuj3b0umSwTLXKO8wDGxTwEplsKprZmBaJqgdqBnQD7k+3VhZr0XCge4V+cwEtOgYXTgredENqYdTBTuo0YggF+b81/54QNf3hnTzypge2R/Ro4dDurw/ocGKu4Sn2mgG0ByJ5vHLnrXjszjNW6Sy2VHKv3XD72RF9LW7RC8eaZYC75X7swUt3z/fubcg4iZzV1/+mhxhJhlPhzfowQc/rYEVN17zx0m0OQj53sA5Ko0ouBqGAnjRU2JM4WAcNcPYHpgASG8a6EaXZzYjz/qVft7XKCiVI0ZS6NmGEm27r7w/7kkE0nTeAZTDQ+mbPKxnQCXRXCojof5e+4WVwtFsQ0dnG1osIZwhakMKgBvdeqOmmHQZu2mt/CrodKQB7ri9T5ftkv4ieMJzQRY3oELUuc/4S2UMQzaKyfKdKmrD/N0CzPlXhbR695Pi2YWIc6dDbQms54gPIhmg4f1hvzVAOOzphjFabNI4RxH4QXUb4cvoeikX2jMPUjGCKgx9mUfEPTU2Rsvy+rb47O593qx35tftXondDqCaxPL1KF6Q2ET94pBTKkN0ws2kZaFK4zWRL9SATult2nilSOns4cxqk76yR6o8b4YJjBYZVNwZnCmDO7uEwTm6bAdQqXvVnhtTtjvSXTrXPLeNqgBMX5ckMFZGG+EYBYupRvDo4DMQO5ZD6SYwu65CMld7fn/YH2XBrKy5Hkkl/AbgKumXsWb3fOA5G5Y3U8kHWw49lhxFXmpSsvRxpUVxPiyEYpZ509LNNpGrGKdncbVxfyHTK3VwbWoSvFaVqtgztg5ldoLKA5u7RRINwyUWwVGQ2ktMudJStrMxwdEZ9qbAi0L+o5lwtN05S+ojD/0sffGZL9EHr/74u9Y9m4f+/TtH9Cu/e4u+/vZCz7A10kvU2LZdjDarvrBoZGjm5anSUR0WItTTrk3pAFwpJtPwO3/GwFkiktslSd9oeU56WDkeAGBc43XR8rzkRFeeMJAnte5bWkl0XBlDXxPek80Fp11Y3SsAPeqvpeZ3Q/uTET1zfY+eubZPB5MRHR0f09t379P9e/dpvlxplJS4dI9obzyQbtR7QwWhzLvLtdqLY67rJU5H19Tk2XpA+xMupRrQeDSkxWBK06F+d285oJPVlm7PNnQ839D95Vaeww29MJsGzfptvUgBtaskC0DTwyUgsF5pZoIcmZWEKGrPZTcFg48j6PKdnaEu2ktAtkqUqM1aRLtcMxlu6XA8pMcOh/TktT164nBIV/e5q7jmCQxHKZVemv5xPTTi2wz+R2NtyMoOjBF38bZUdzkmjLuRj2Tct+dEv/UW0Z2FkmKx3kiX7Vr9/rlJ+iNww/jsPl157Xlvbrt59EN0cuMZlYMiOrVrP35gX6AfBn/zQwEriiZcAAAgAElEQVTnhvJuavNm3MT4GMOSiKB16HOBv2PxstfYHxmwMhCtgkcNhsy46sEcGSgrukXHDV8qS+xH13cAAfZOADwxaE0J6GIFpWef4x/HymhYESarAtZqZUKt2f/H3pv+WpZd92Hrzm+qubq7utkDWc1usinLlEJSkk1bg2XFig1BNpIggGI7lgw5VgIDARJbyZf8A/mWyJYUJM4AyYZgR3Y+RYgSyVEcmbItSpRENocmu9ljTV1Vr9505xus4bf22vucc++51SyDbOkR7Hrv3nP2sPaapw2my0x6Nl/R4Snf/6Yds2NIEOqDGzoVZa99rbMv240d3bTUG9cofxEx2xi3dccmW9Yjlp8IU3zwMFHnzCAJY9ftA50hZX4HaL5aNSwV6/m/baPO67psl/CQGYLDAN+7wuaMIb0ZDasmozOt3M4ThnMmRVKKsVUTZMuL9FC77mBqQTGGhIUClyKRLKytPUoRcfc9NNj+cjyFQeXpXpv4TgsHed3eVDFN3xQqu0dIYOVKEuEWjcLqxpbohv2oohAcBOHO9Q1brpxhdGggMzHSsRuTBaGwL1/PMaoh1dnT/ZhVhhE/AU90A9SUf0kPjnjZwHjWr6JYV7BdIkyd2YTHY9ZLpLvEnXRxGd/FOdk8Ll/CPuq2EXm2RpFN4c66bKfZtKZSDWydv2T2infZTwMdydsFXPRM1p8b8qjSuYUux+FVvaYqrkS5EHBZ569SEn+e6RZr5E4ZPhacWCeownIyfWODMyouoWZLxlQVntALch0jIQbKgjCO7DXStsYQrHxGmWNWU18Yz1pDqnjjxpqV5apuporkBy99B/2Z6/8pXTt3nbpc4/qIfm4fn9D/8tm36TM3ZjS1Sxpg+2jqvzkGCwNYFF1rFuVXNaFfgAGV63Tjj0ZzdbMSbUZU2VQkbjImJqUdTDLENR0at0pkxi0YpDUFw3yaWp6UX2gCqguk+mT1jaTrs0QvtCvLePVZUzBDEh5Xo+WmS0tncI0yP34wpI9c2aXH9gZ0enZKr98+pPv379NiOpErobhr9ajLVzUtqbOY07y/Qz020rodmnG0ucuRXK755jT9Ds07PUndHvW78vug11cDsNuV+uajyYLunM7p5tmKjqYLMcKl+Vpu/z8i7DFHghnQvB82qLvcvAs3hAiDCEoDdyJnA5XLAMSpIW3O0vrs2cgG9XeYvGpkK/Gqo4Wv2JKma/t9euHSgJ4+UAeD3FQjj2k6d87DLOJsuCoNxnqa3u7vSOMqxscuvXZC9Jt39Mot3s/RdE6nE76u6xGB9n007OjuG7R391U5g95gRMdPvETzvYvmpVY9CXmAUU49dMQZsIvKPBh8piwXSmLkcXXnWgYG1gmvqMRnv9vAisPWNIwVBcnziQZVO8xqkp9RcazQYGFg1+FaNKyj0SLEEbLs3M4K0lSIBjSPGg/suxD6/DHz0tPxku5zLTNLofDjdaHGBNxYqapT5oVpjjzjHByyxSHhfNfpJGpctzsbbCMqn5EXqgAxmWhKzbbGczwnURDhu9TMnoxBpXXEjdc9o98nfXhzND83DNZwL/BuRBgtOhjran0sGyY5ZOBpawd/KGLxvMXDKxOkZmGZctfoQEnYk6JRiWPIGDZQcj6YJ9guOcVxqCKvD4Mv2ZKyYK1+lu/1kRrPNQZ3mj3hTISXd6quSMJCY6xR2nVE9lJXI+WYbZMzqxHTbICIlxHWmm7Gil8Z023bZVsV0qZbdrNTK+DqaeJlozDVUCpbUmxt9+N4JMil7yhfSE2E1o0VpxcQGtKCtzhPi8Yz9Ow1d3FHjiP058Rgi4RlpVSR8THbhe8l7ak9TJw3Ct/JGyrFUSJuw3+iPNtUUMCj/qiyBTksG8601DfWJB7keGH3/bbbfXo1x//6t5twDXIG/iTfEpqFuTMYTBClWjX6gvFYRIzFWSYD5j0fpBO7jGu80hA6pmyjWRl3CX7u0h+nf/vD/xk9fnB9axndFpZs/N09ndD/8K9eF6N5YakQgK2fKQyZ6FkIRioMTziRUGdfGcei1GLQLVc0WE5p1h3Kcusid90l1/2K+y8lDYqhrkqb1EuHLs9Se2zw1fHQpVvThWNNthrvFjkNgRYN+igC1MFBIvBW+w2ZJ4Z4h+jcsEcvXhrS9SsHtFws6I079+md23doMTmjzmIh9y3PiQ1fjsyyU7ND7CiYLNVR0O8SjadL2h10pT55t7OgWadPvX6P+r2e1IVyFfNs1aXjRYdOJnN67WhBx9Mlnc7Rdbzt6Sd+WhzrdgMUTzOMF0ve61LSzzmtvcdRaHGSqKHKe59xnasYzlqPLW1LxQnJO1Qjeckp13YBtzy3WmjXbObNuDc75mOZ8OWU+KfP9+mlKwO6djCkYU/PUtPedQ18Pt0+N1xTHBBHxHJO3f5QOnar3q9Rda6dZmOaz+5f3FnR10/1mrHZkm/GmdLc7w9/T6B7377MzpSDdz5Pg8mRnPdydJ7OnvoYrfqjXD4W6ZnRscjA2Sri7IK10BAEEYKn17iy/9NkOEeh70qvUU7b6JcKAHcWmHqgSgJEg3oEzTO7hXFW92g0nDPl3FCt7fBuENTUqEKh8W7AxuSRVpeMg+QgEP4Ng4AJabGko9OVpGaX9Q9uqqCpE5h/UF5KytkqZbvAD1cO4cBoIMs2KdvAQTgZoCdCOTKeWEn53dYwLw3nUgmsO+cUrYFmnW+0jDrzt72GWpZsvhYp78qMk94M4ssU1nAuTnvmCIDA3UR3KbGaGXyiKz0PXaj5UrMIO/B9rRJrtKydJ+sNRCX1lJSJc4i0mGcA1BtM5g1yMPNTjyxlGzqvM6vcYIM5k6V02sbqMzGajedoLHOEBQ7NEl/5701nsU56Wlab01nCG+O7Xkcd4Q/jeb3JCtW0zhAtP4vkU8qQ4KFqTHlpc+bgOSFpRMmrAGpcm/PY4HDD+5ncKw1F0Lop0O6YblioG17BkE9cINY784DWod7StrP7n2FGhaaKbbUndVgEDb9BCNaeJz4MQIm8vHJ9V6ShNfNEChHe37SZOIYBu232U82rKQpfM996rDcdJihS0YhQ/pkbzwEUqoyb9094MQQjuvgWWQh1tc7Kvm0OjjB2+vTcpX+Lvu/6T9DT5196ZFdO8VLvHJ/RL3/+Fv3aG2c0ltRg66JtTjDV4ZLTOYLXG3aZogfNz2uMAzLEuwyk+7akwVqqrzWQgrqocyAdmqe3OmIogb4e5B870CXlVs7PFBU9S834UOc5nrWidouSSvdqq8vmd3pdvfap5Pixplv2ZIxgv9+hD5wf0fUr+7TfXdGNB6d049YtOjs+ocl8SQc0lUg+p4Nzbe357ozGq55cw7O7mtF4yd1Ge3KNEg1G0gSs2+9Rp9c3/GMewunBRA9mK7p1MqM74yWdTheaIVAVTW3ZyCN6TnFJIreMU4sZt+zWqLrVPIublg1sju5LG12k5i+y+0WSLmWNxCwiV39FMwChd15zCvcHL/ToxcsDurrbE8eElmFojYZe2aeGtNY+c7dyvvpsRb1+n5Zs+EvqNhvKms59azagf3mvS/cn6qQ54ajzdFbBlUcE2G/JYXvTUzr/9u+LE4XPfX7xSRpffd6a+pkda85G1UPrs5W3Npwj/y6NCfwtLKE0noJhHQVIQq/gwTUFelPkOTK4YDNWDhSsShX75GnddPLbGM6tDWavBat6jCsprqZMuFcewC+txuAikCjzRK+ZGk+VadT96PEAKczTZQ/iKtDyfMVD13Kj/pgb9IhqNkM9RaYb1RxddbAGIX5KA0rGMkOS34HhvH7k6tpcV6nB5zoczw2IPKSlS8Kdu1pDJAbbBuO5XEPtESSZ7TYh5LvTSYhGAyZwNGDnSkf1UJLPQ31WuqeXvfaWAirvOnYBo1IgrDHdWZEd97jWLQE0DgMA9ZpBv5Ff2QGTmqrUFOa6kWG1TrbKRx51VpLznxzKKf4TH8BZVJuF5XStRmOehaYSNM2iyreO7rCs4dWb+GJGg8XDOa6WvSVYGUb0a5MZsUW9c7QpovLfot550yoyHiioZM5K+0LPJxFfSTnZt5gs+NVK/oXDieMkp1T12rbACt2B7PRXSdlONXswmoETksId8GMbp4rgXpTvLQ1nh035fkucVFZTz6s03S7h+jZR53U8sKSNUu6ANpr4V8ECCsDl/EGeLbtsxwHEMAsgiLzVvtPIGuCQO1Ki8YxaZzzJ7zx34TvpB57/SfrAhY9RDx3M2jCHLZ8Zz+b0T77wDv0fXzulB6yzWPp0Mmpt3QEWmCI1/kKXbTVJWU9J3bVDOYCkRatBwj95B2rVg/SiRANaNHyXGmWUHzOEcYBimOHwV3qdlOJ3MLzlvcS39TfrPWB3P3s6dxFtrjOcxVmymkv3ak7LfvL8kD54aV+6PB8en9JbN+/QvcMjScvu81VQvT71FlOadQYCm36HO0OvaMYB2e6ARh2+LoqjyV3q9YfU6bGRzMaaQoPvYD6dq7F8+3Qp1yKJk0NSw795ftghEnUYOFCUv7GjZEE0m0oKd28x03PiyC87DBYzawTHsNVdJR4edxk5b3yqGQ6sl1zZ7dH1CwN66XKHdkdDy8NnOJvHzCLQomv3NVXbO28zTkn6Nt/O3ZHrqL5wMqQvPNDGedMV34E9+aNGYWtQcXB8hw7uvGJOZKLpY9dpcv6J0NpWbwYJ6rRnJ8RhH8pwxgAxwhVRyp2mQUmLBrIwtqBuROUBzyGCtk36rur1SeFyxmQLRlqdCvp6gQvlMwIpCsE2EedosICXFjzTlVzMI8I6pBdH+QjqFQKOkWVjvPiMeTdfMXV4arXMbXhZuK7LE+1MkYnKENaT7v1N8FsLMxN2MTV0ne0NXajtuUNvrVVUUDce8LBtVLvu/KOCiN1vazyjfobPDM3C2tQ7A8bIIGmCYalIw6BCIzGnQzOyQMP8rzjg2eFsg9edawYXwVlVWNzpE2pzy7WoQpP0i3r0TFhXUciFiHiBUGu42mqR5i4MQqW9Dq0WXer08lIFx/UiJaeN8Rxhvw6Xy/05jYcvklBGPkIhrOV6KoNZhWdVjWfnJ176oW8D9nK9iCnYqFHeZg/ZnmzxsalVMiRVSakaIQ9vPEd+lGU4xVKcLGoWrY5mI0vWWIeMJQM0fFepqg4wXNmCK6rKcUoaiI4LadZlZUVSf4x1lBFSa+olvCM25gNehDIfp1nIuGg8czRJFqS0kPNOnVQcYDKH1b22kSGga9VMizqJNABSydH/N3MaRMBV6puri8j2WSAwzjNSPAL2jbheWMBVvG0GxMMYz1G+Yy+qvygI/TMjcad0GMJBqS9p0vcIAPgVd+HcgTviMAGPgEenQ48dPEN/8aX/mq6de0HubX5UP2zA/Z9ffod+8QtHdDxXWeL1ukhR9cnzK6j4Y75/mNPJcX+xXzvFhjOHaoGTlrWHocQgAZDthgnu8uyp3XIMK0nD5dpdrUvVLF/hpxIRR8lF7BRna7TUXzWctVezBjFiY0vTUKXbtlWbW+MtuRqLYeG8P0Sd/X5ohtWSdoY9+silHXrx6r4Y/Z9//SbdvnWb5uMz2uvrHo5XfRry9Uj9vqYur1Y06pF0ux4O+jQaDcXhzFFNNqIl/bjXpxHN5PYVvnrq9aMFvX00k47Y0iunpkHeo444xxT8OpxcrrjHuPE5KwXBlWCSFs21w2wYWZbBajGj0fRM4S/N1EoXQI0QeA/EwKMNuh26dtCj773Wo3P7O4IfvcGQFpMxdfoDWYtcZzXn7l8daRTGEWd2ZmiTOd5DnxazCb1Lu/Qbtzp0ulAaPrLrqd7DEt+/r/L9zffeouHh23qt2nBEk8c/QvOd87Jnlk8qm9IVqybqsx4Q/Ox7M5yrZWzGVJA2nBQSCEkXllKXYgLCmlvkijUjud1bvOEoXfn0X2zzNpl+DIXU6oSFtmrVpVwO2SMwTllJjKUspXER67+VwdY7xaOwRFqVZwAFZonFIOoM155eA5M8ffP5iu6dLKUB2Db5MhCyHPVUphQYRwY/i1KZMdLGsIXhI3AIitqmK5bapFWXykqMKMTGMtn5WHpq26h5iXZ1V1QFueyPb0zZTncm+DuivmywYGAEi27VgLrJ4VRFAzGOoZQWyjmaRyXHUD5BMt70LP08heFEj7MqYkLLWfIzPPL68jocUMFnqW6BFnzPdRGqLOKFiGrYg1sl6VRjKUQE6DrjOdLtunOIuBNFbzxDeb+IVyrcQh28EZEaA+Whl0I+h2sWrbLF8ghezlBEattKzDr7KNKZrJUz0AwTFK/T2vXOYES/1iVLN0edATv5Fx2JbQrgicArKkKRIRWbzVfYDAkYN3AUKb3lxJSfacS3grEHnAR/d2iEIV0uGMhwRz1OH9On59LLlZKHrEFSkom4lUKNZ743V2vrMns22VUVACW8TnJpc8ZYogxHEczhuMnPMFRiW6Rk9CsfquZiY90OoxqnWqOgz3jOZh0h8oGIbut5XLDpanR1wAPXQ8WzjloV+L3LWNEAk38E8FGatfPODjXn02w4PXHwIfqxj/8MHYz227KEh3puPFvQ524e0X/z/70ljab4h41d3bsaOWh6h/2VE2kzQE1dZcNXGs3KQ2wcsS60pB7X87IxaHccC49dch1131I22YmtxneVo6qRzKm9MwFsR2pdJbFWaIWvoOrZFU4WyWajXaLBagwj/Vr2EGpQlT8uaTrXTtSQq7x2fVcdzdyJOvuxPXN98sWdEb10dYee2B/Qjfsn9LmXv0Kd2ZR6ElknWvUGNFzNZPyzZYfOd+f0YDUUZwOnZJ/fG1l5gSLFsr8j6cwMj8V8RqerPt08XdCr96cS4fw3/RMzx1LkOGUQyPfCRlTRZj12wfXB2QXpZaaQlQLAmbJaUH86lnTtquH8DdxxYZRf2u3Rn77WpcfP78rd2d3BQISzRpg71Bvs0JIj4JymbSncXPe8nE0F78S4pg59/u6CPne2K3jJXejvjSdFDf03cA/fwkNxevb+rS/T4PQuLXoj6u1doLOr12nB9c3mZMG1U8haSDSpcgYyLTOcn/npl1ablPcIt1JeQQ9wfaCQOVGBVNaWK45RtxWvUMsrIirjRqnpa9DRoThqg7vthKIyvtxoKRXpOiEajZxMwSz1ugaDSN8HPCDV9W/uqnc24WumVjQRj621xNwCwfUcU92oeLzXGP3cNXAbPEFUU2R6odzWLVPlZkoxa9pKNJ5xkg5fQwoodMKzzJO/baMwzF+nCKHRTVwjamzz6Fu+C2nQYhkSerqb0+DbGM4IW5UkEPEUdBZhAyHt7xdKc+MZyFkl7zNwtaStQleT2q36n0jNNbXOPJWgavrO9wOm4kpybMJSh0/oEZATHlT1TSRUGsGbngdvMHL2xxNs8qizbwd1NrX8Kldmag1zf0Rrnqsdi5WnRT7VZi+R17kHIILSkC4KHIzbkbudhSNsmKpFynYNT9H92BcIE5lC3shzWm86Gm6suBs/DEjuU6X+PllEWaYqnDmVdOJoD7rBa70FirVWJJkhGa6h8npm3P/r/Yl1IJ3bUtSCzKwznpvwJIN5cOrWyQqFDxsaKS4MpwT0AnEmQNnMbOPEI3wtNYuKPBCY1ojj5ReWattWzkVZtE5e+HfR0RfOMsovdwgZriR0QUqYNQor8dY2jtJzzW6CfCmc42JPq7Oz2x3Qcxc/Tp/+4I/R9cufaksND/Ucp2f/67cf0C98/h7dOOa7gM1otU36uVvDJJBLOVm8e1kzvFVBQ91zqRvKOIZT+oyOGFOqQQmebB0ad+nDFkXO7vgVKzrdM2xNIDxCjfeKTEuemQPj4iyNNdzGN6JOjb33O0QXRj16+vyQnjm/Q2dnZ/Tm7bt05/Ztmp6N5R5lrl9mQ4HTj+cLjlB2adjrSFr3zmhAg36Xlt2B3LUMHBcjfUk0mS/oaN6hO2cLuj9eSEp2rHp5qAN/iJf0nOzGmEJXTp10a5V9D5WpEx86sWKD8hU9deFB/D+ucZ7PqD+fagOxtj/On2KmjeEIHLfQRZ3hI7uoQ+eGHfrYlQG9cHlAe4OunFOnN6AVos08LL/PjeA4W0DuxtZUbVlzp0McK/v1+/tyRzbv6Xg6pxPusP1HPxkEeuNj2rv9FerOJhJhWF56msYXnxaFkjueo/OAesSM4whjj/JGZX1mOD/NhjM8uC2BHnWRiuGsHCj7ydXi6iQYL+oUbYUXRoNBH+vRcvVSFeZtxm0SuHUR5fLZdYoGSlkcVFH5Cil4alolA4X3w57K4/GSTiYrmjutx0YV7Q4RU8LQkzOqOvF9MP5erstpqWmbTpZF1zZHnTcbzgKzgqFG5RPGMprDCA6ENPS268/wqgaf68CQ05FhX3wXHWXhMd3yiirsvemEQWc+ZUzNxnK8gZOOEhVX4OOmqJEOxU2f8qwCwdcAGBdgtuCYut+Mpbp64L0/F8oVYjUKYg3CO2rxtx6nlDemwxH8bkc6Wxuc8Twi3uSzG9O2NTj91F5RVY0CVIxgIH7YUzn3ezKca7TTdPbpTlKdMyk6ercz/2yOOuubBfGV4qUw/r3LtinIPn0D34KIbHX0mAsuaU+NTm/H1Wb0uEYmlsYzzsV0SCPURK9xrT6HjQ83jMPcU5viGk2J8ywO0JziILq7t4IJ6C4wZaXF+nMr/Aa+N5dHjv9IaW9YBfbbxnheI9ecCcrWFTdLx8E6OJTG8zqaKnGjMq4ho4MylfkqJTiymvEcgBn5n+AEyMycSXVZCFwG8MzFb6c/9cG/Qh+6/Enqdwdtj3zr59jY/e23D+l/+9I9+sq9qab9mkErNmmI+8LAQeAgTpYM32B0uuGt+FsE+eR1pHNzmnhMU1dRrFoj1wRzFJyNT07+zccKV0thrW6Aa920wl0PDannMOhD0rUcjmeUh51DdynXvz/o0VP7XfrA+R1Z461379H9u3fp8OiEaD6j3UGHzhbqIOXoPXd15uuWOB2bDbLeoEddv9bIskN4n6sFnSw6dDie052zJR1OV3Q6e7QGsztH9PSd2vN07GRVIJMNmZaurwQjR3z4mcMtZcBEfpPnFgTjemHG81xrn/WntGyCIR4MALmWSpiGvsJ/sTmWfmCRmDPAvtjpd+j6+R595OqQruwPqNfrEYnxjkiPZk9wNginaLPhXEbiv3S2Q797yNH2Fc1WHbp/OpY6+z/6SRAYHt2ivXdf1QZ9nBp/9TpN9y/njhR3HsfL5lj+pHEYvyb/7Y8lbYYjznLYLQ0iDFUKiGALZCm6Hsl0EqlPZS702CQoarAg6mzpd1PWHKlj6rY2Y4DgiWrCJiTLlJi6tTSXd0lqah0el+sHteJUnBYRYbNa1BOJMi9pzM6nsmlGpmVt2lVAiCxaVPF5ZAPx+uReupY/OFOwoE2KOn+/LR46PoZ9ILrmSg2U7Q7XJ1YVuk3bievG2Xm9fjHcxpRtDTl7Ch3PvalRmPBlVxQ3RAkN2FFpj8odUj5hZFrZUp6GDaItAOOpqoGWtTbSfkyAIYpV19OAh97chEhXn7hU4hnq/AqCFfAPUb6UuYIU1HphIvsJ+NCm1rmJ/63DIUeRcIYRb6NhCRnM/4ojSzqWlzhbbzjHNci2CuMZZx50jrXp82v3BAdfWJrCXVZuJi8ipa7xq8NlC+O5yXCOClEyKPKsFSn7iZtoQLy4urW8AA44pFhy1MiAWuHpmc/aThgTFY2vJfenaNMKnoP7XGVdDRkCgQQcUzKHhTygMlB+JIMj3u+sNCXKha2xPZfXIRN/auavMjR7/cV4ST/ye1HArkcF4yqnedAI0Ls00uPYLntyP1l+zIVMaI0P4IOlI3cN8FqNbe/7sUE3h0DlYyoUC4cF9skfeK8ReSE7J/7u2sGL9EMv/BQ9d+k7qG/XMq3F//fw5ZfuHNHf/51b9NXDuXR3ltP1iLP9DcPTDi1ukc+Y8cYjxzqAuVj1fTWOLUvPOhaDvyNKLcYJR5oQ3bWrhZadrqR/c7qyXCvFvIMNUTPqXSJ5toR+gnGkls/qaGUtQuOo7HdMljXzd1irjeI2pB2b7Ifnf3y3Tx++skcXd3t0++4hvfXObbp/+IB2F2dCHUxJHDHmO5a5wzVHndmQpv5IG011+9TndXQ5LV7vu2eD+WzVo7unM3rjeEkn86V0zP5GR5jr0qzlfAwxU3Zp6PUAHIOIMy+S8zhjtPKPXOOkzBgd2SF7knywgQL7Q22zozMfItcTzyc04Mik6GghK0ZkMafrm+ltdz/nBKU06cuGBsMAL7uxmuuGu7VcO+jSx6/t0FMHfepxSp4Ep7S+3mPUHJFmbJpPvdM5O0K4s/ZnHozozkQ7gx+Pp3Q6Y+Pgj36MwdDu/bdo996btOj1aLh7QMdXX6TFYEevG/PGuXZFGPhHTAsLes70v/sPk0rKhjPA/DDRuCjE6gR4lJBQLvy5kAINmZBU4vVGVBwrIqsisxkmfndhSlWU8REpaIlfdV7luldjwxxZRo0OAW8yTiBmfUT4yfu8WL6aYLGiQ75maswNwGISQViFS5l6IyGuN1Py4I13N3dQ8sJLeKdtyrYr7jEFXJpQrQc6f+1RoxbnE88GYwMC8jd44JYp2wEcmdHqtBJhE/akeBxOstivKkPp+zZdth1n7LVa34XRUsyGcKUxrEG+Rx+N0JBHUA02/YaIUYZL3jHZPhXg6/UVcesuyOwcmtBAzESpdbY+p/YgrxvnK6nHIRqJaEp0/ibaa85iEP/iQzQKA21v64PJIvQBiKHvMeIcGeZLDU4FmjlxlGtxI1maTBlLDLAEv5XT2sZKisyjhsdlpQr+fbXTthrP66POzsrD3htxKhCmGp2W8huM1CbmY2yiBbcxnh4ZtQEXUcqksOlwmUys4QWIMpX0AsM5sXW7K7sGZBk/t1lThDEZTSSNwsyJ3FXFEHSl62aY6fOYP4N3NOAKaLnhnDHIKpWzk1Ab96QfyEJuSMWNfmTQlvsAACAASURBVPzcI77a796B3x4C/JQm8/lKuDTKnpJ4HjJlG/BcR1OtcC08BH9K4p8h7cGiFdkzWap/8t7ofc12rtSlq/vP0I989L+ipy987JE2AmOD5mvvntDPffYGfe2Qr4PJ06YVZmYA237gfMsN5xTFjU2+kuPXMgqlCdbSuySL+9XSqcV4xvVSQVzF66r4Y7mySs3iPFDM9+uyXc3/sa6aKT2cW1YGZcMWD5cAapu59lkaQXHJnVFBZkCanOOmXdcvjuj5y7uSnvul196i27fv0nw6pQEtpIZaegBwY6/FkoZ81/JoRDvDgTJ0qY9VB4E4AOzuCr6D+d7JhL5+vKKj6Yqmdk9xK+YX9hT5WiR5v1JMPArmyAiDS5kGjOEy7R3o6oSb32YQ1xjnkcfjO8GTyvOlDANMzR3UIRP5qieeR5N2+9yNnGufrZmaZAzws9ZYTngMIjPmHFGfpN4PLXc/xwwK2as5Pc2wFiPcFDV2alze6dInH+/TM48deDEN6vzlzu45NwnjxmEzOVu9uoqzIrr0B2d79PJRVxwo0/mCDs8mjbfqtDrj99FDXLd/7tYr1B0/EMfR3uXH6M75D9md2StxVID3xG2L7uCyxyRjh2gSDWekajvyb6ENRkNF8DYYwlDQswVlyRlJsciUjcD4k8LXpGbnp+xPBaqOhlXc2jZOgiaQxM+x97bgA51nOyv2zgQ3manBzKnZrTyCDxF5TqlpyuahyNTREH/XNmU7joN9go+sM6A1pbflmQdvf5ayHfaRKVDWlK7t+Ikuqo6QuKcoPPKxo+ZuOA8uD+LcImWbwbLJ0DH9I6T2eSBJPOgyRmYk66mnVCB9Hl2D19GwOqLsyhxEfU1wOXwyJUUPpvn8I2Wkq3iwJwTDFT0SocvfwWdURZ+GlO1iIdBZm7APTox1yvE62QODpIRp4oaqskXFBIbgukZhWFc0uBQmKXk3w2WcifkOWpJbZWt+r3cwksuDUBDnENV65xJD6iDXot45DI8h4XzTRkI2rhxu9WTbrCI7r2C8JlrTUcrRs3PEIBZdLVA2p4kgC+RsRZdPRm0JKYDYZXDIVvJnM59qijLDyC4VTKHTdcgcvqsYzrLcZlgnfmlmSzwENEQribpmLQ7DGplRwld5WsOGSmG+RRZeRO/MEd4wF3iMr6RcKBApOJ3Ts6x0A9EC3419WFLigLymkRXlf+y4uHbwAn3/9R+nF67+iUduNL9274R+6Qt36V+9c2q1wGZKBiNMumN7noqlWpf1rbhGirPeljOaE0dQ7X5bczfqIKklrOPYci6GtHbh5neQE6VZFk4WYkBplFiutXLDzqKbMKbFQLa6aokMgplavbP9meYJqehWQiJ2JV6zSDD/zd2XL+4O6PlLI7o87NDdwyN67a0bdP/eferTgvrdrlw9tNO167N6Qzo3Ipr0d4l6A9kf38esTdHSHbVn8yUdjhf09smKHkwWNMkvnNCVRE9FQSa+VjNEgdqSGmz4C30BDgfh7+gGboqfPhrKJtFZ3Bx3+B74wLFWMWnlbNSgQQNILy1ENBnPGGTLUjE4B3EaiTz51A0g3BRuPqXB5Iy6C75X2YjRYKMRc4sue+RZ1yWGM0qr3EGQACkGs98BxGOoA5HHPBh26Xs+sEPPnO/LHc7yA/rn5nli5LFTSDtur2RtXbo1H9K/fDCkBzOl8wfjqdSr/9EPEdc3c2MwzjJhJ9Ls2os027kooPFghTvZQQKWxWCSXPQpa/Y3/ZkQcX4vhnOjQQkmCIFgGFonyMoDBp6iGyIQax0ixHGhG0UBltiyEZ0N1tZ4akq5FtzekKYVnQlxD6VMVQPE6UXSmU7HbDSvpK4503kqwAiuh5aGcwYzmVdZVJki68In2CVto85G+xkTaGM4i4KzKTTtZ5j4Pc4eMoB3E+tq4cx52EZhTUZPSQd5ujnCNPmh6VEnMaHK1OYacseRhrTNKP+qxnFRJmGMWSK4AcHwXlPafCRrN5wz5E67013q38DS8lyaaVtnKuHr5yxrhpZoBlIgLDRsAwLW8SvnF+FLwb8WkqcOHza9Bv4G3pHRSMCJkqcxIgNH8jlyzhANZ51DPSTu2LNzyJyeG7IAmvbkvC+kMAP/IqxVaa9yvG9EyravDbwz/Is5oZjLEtZ4CGrPvBRaGMKsF4ErShTCFsvdRpqxg1SCCKy7srwAV8s89QhSxULHuorx3JTPbk4w+rToM28g4Ue+iZZs2DE3sz+dR5fQiA4Go3EQgvyZoIUU9kY5GkulahZbHh93Gq79KfHiIaLOoIc2xnPMTK8syRatXeoNVsHQUh4CRFe+54EKsAP0snAc0+c50vyDz//H9OLV76FBb2cTu3ro79nQuX0ypn/4B3foX7x9RhPrzpw16Qqp2Q47kxSlDacBTN2MR6g9lT/xwDrbT9NeYVQrUSlPUBNOwOlp4/qsa0Iw8IGAYryYNPOUWl6bxjCha6pBHnmzHiBqoVXe2vd2BdVev0vXLw7pAxf3aT45o6+/dYNu37pDnflEmsAyjBh/R90lLXtDuc6I/98Z6t3AbIZJ7NH4LY8+mS8lpfedkwUdTZZiMIMfbnO42IlGek1zwYelsILKY7QJea/IHJt3us1tCAwmEOGGmuw0J1AfsAQkIx1BVuI80kzqhcSSVYVAvNkgIsbzjIbjE+ryXdhyLZnWXcb3NKuJDVg2dFfU5VRuLE4MZ44+4zPGD+jY2C4AxXeRrOjcgOgTTw7puSv74vxgY0+0pyA8nLcY9kyoS//6wQ69fqZR59PpTJqE5VrBNif9/nl2+OAW7dx9TWDYG+7Q2ZPfJveay5F3uTbc2KjhJbDP8SkEl/iR6c/85aS+wXCONOAKVwsYxvTD8lCByGFd0Teov+M+2DAXVgd82bbuNSGaih0dp6RyXV3bscHYK0p8yIF33hq9v+t1NYdHHJ/v0Ds8WdLxxJhtzTkkXlVDIpEptzhDKGF67T0iPOYUaJibP25T7wwccH7idQU6cJMey+9tazxHxpnSefN5gIvfKOM54WgOKGHcvjkwyPwZZ6PCXBVT2+AjjKM1NoArwkKfQZBhBfIZotfAV/PcpohGPX2APvNxCwN3pXupp7pg7zYpsgU/KHlIjjt8mujYnPQRhZNOAGUrcb40AXhYRMa29c4PZTxD5w17z3ilcYWcf6q2Uq13BptP+4nGM3ih8pc0IcMT16EkR8lmZuHGsj26Dgdj2jYiXpnJ5F22Vc1p/mkXdRYFLVi/OH/PpAAyrrEGN60Ea1QjPBbOwfEVlPEamYbszyxSjy6whfM0ziVwD1Eieb+BN8cz0vNB+BqKunNlnzmmdmcnYQZYCzL14AwiTcDMdQ7qOG6GSyHDPH5eduV2EDhNVVeaZKVi2VpnQBRUhpVtHezgSdF423Q9lZ9xw2HinD2wF3l5uVZsFAqfwVA+XhEdDK/QX/xj/yVdv/Qp6nN08hH9ML2x4/9//J036f95/YzGIQBWMZzNY8tb4VRqE0u1ij8bSh6dtjRgqXs2uulzJLrT13imGWhIu1YZwPxzodcuFRFX1Dfz+vxaGtydKrSH5F6kVup4qmpxTbQaV26SFQEMsB44ABKOKG87P+zStz95gS7v9OjVt2/Sa19/mzqTY+qtljReduhCf0kPFl3q9/s0HI1o1R9Qn+/6lbTxhXbUtugY83n+/PbpXO5gvnvGqd0bDttLW3Krl//iU8mc0MJgcrYCeOP84myue7sQT4tJHbD1DR6HSznsjyztOUaQhddbmEco3oxaSVGPjNIWgmRssM3S3pF9ypViiKCr8Tw6PSLia6Mkmsy8o0er+UTgz03kVv0RdTgizFCSu8WXNj+i42hYoCvmJl/S0wbp2pCj9i/Xp3/qqRF9+Oqu6y6Smg18AgwR0aYOvToe0G892KHuci6164enE1rUwOARkfs357CrFR3c+ip1x4eyvu75x+j08gep3yXicoWdDmddcNq7pupzczYueUCflqTjqnLM/5uUEec65r2tsAg8O0/ZBmIUSqIzSBhSjuAq3ISRhrrGbdfDhK30rTNBnUnJEqrUtzFUImaUBnSpSDosa5TjUrDGsZSRriQ1+/7pisbTTVFmzFRyRGMp2xKO36utVWTRUJF1h4gzZua0oU0/eM+Nk5aGsyB7i+upIkzjXPEcpG+HWUKI3PB61p1907nKuoptu7Jd4DiEiRsQhU6HylURpuxhFLyvN41KHITO1Gi4BA0ETAC2CRSpbC94PurYHvFKC8+UUPtDcaU0nDV3gdendzsnOgQ+NRmdek0a/0BZyfFRnCKWSddZceE83+kZ0liLRmEqV/lDrfF0XHSgWtwhHKwo2JuQ275vQQbZSI6nJR6hsY3MrMqD89VgGNQ1zIrp0aXhrAojnjC+Z4NHXGB5vk2EMdJYncIUDWdGhGrKtl6To89VDZ4M502Vxt5LY0i5p/J84HuiER2blW757RtgOIPvSPRKUi2dmt0bWO6I/9a4AywyXbSfQZAZ8d14njC8tSlZVRuuzOnEbxAq/46GGOqbPUOE6TelE7YkB+WPcWkNTKo8Q1+70QVEGNd7pgHT791On5Yc8bFzhzOw1BXKt1sZztgs16Ou8w4VQOG9W4msr6vpdew3sF4dLS5YdWzVqQAFP7M89Afnil9pZSXtDI+LO4/TD1z/Kfrj135Q7/N9hD+cLvorX75Jv/zKqTSdiqgAw1nvblYIqKFk0IjXM4U1opZY1SSLOoc+BgI2NnoLYJeGero+Kg2e4KqhezWeLODiEeelGDyyVtPVJLHbDDakZcMeF+PN0qVTZFm9X1JqbenKo36Hnjk3oBeuHtB8OqEvfu0NunHjNtFiqvoAT9btUq/Xp+5gSDs7Q22w1xuqHBNkC400V0RH0wW99mBJ98YLmm24h1m7gCOlOlAZ2EupCFXueY/OjlSTrBXDKVsiF2ZAc4Wf/lgqduDzUQN2vR3OfdYtcE6Num5O+cmlmSX6uH0guAjJa0yZ07aHJ/flvmdutMbnKunYQmR8B7TVw0rTuT6t+D7sXl+xmfs1SEbSUiOdprTwmaq0UJwvefbBYEV/8ukRPX3lIHlL2SDnOufZTO9+Ztyfz4jveD6cd+jXDg/ojK8QI6L7Z3z/9h/ydO3FjM6/8zJ1ZmcCo+UTz9PZ6KLe+W6lGuxgUtmK7BDth64or3ipeMcR6k61xrnu8LYyVIvIYZ03Z5PsqaQuhRovsLit1uTYmBOkjxXQddO4kXfEfYDnpPXVR/fW7R1jc0v5swkbzUvpktj0o/RcrZutSlzzjLYVkA7vlFi78cz8nsjNk1Qin0V6Z90IIjhC1HDzLAkKAlfoIIWxLuCzSMo2SlE85wgbFXBVDugoaLUtdVxS63WS4QxijThZ4h/wbp3x7M+oTMq5M/StoL/zY6L0QSmz/WAPab+J2euwKSWN0yozh4sVIYH5uMEQDNsm4zmddZoBcIiGr7+fuoM4EmgKrTFGF9BNdzs7svnUvNMmFbM8k020UuJu3b6TAI2iFAzcPPy111PhkAPUbAhfl50rCws3HEyv8Gda0GTchyv00HmBT2H5jnqeDp5DVA3niulQS+pQOCqwzBaV02LkH56yLcheqitpkNZmRZ2McrqpnmbwZSXpU1pPNTBEwFgNo7wmuMQ750NBCKsSl0oafKfxnuiwDuWdkU7UudEMsfxEBOYlolSYEM7JuiDb84mPGnKCH5nxnEO16jhw52ANQUKNFrpet5lSyG/hYK951XhQvfSKy2hcUghaZf4Ii5LJnJZCG61UfpYjKBd3HqNPP/uX6Tue+gs07I1a9w9pK2/xHM/HaaK/9uq79I++eEQns1D/aw/BUEoR3Pz6qKxrdliA9ipY2nU7qi2a/ZqaeBVpwLFrt6ZS46KgAEUNAacU4sWCFp4OoidSNglTgc09Z/h7bmSpsgNXXmkkGjFO0AJfQWWybKXZehdGXXru4g5d3enS4b179JU3b9Hx/XvSmKq7mkvzp363I8bycrgn0Wb+TMoNRPdS2HHjLzYiuc711tmSbh7PpVFU3U9FNzdHRS3uRSEXz6JEsnQa7nBwiZRC6zJCWXeMYUGbxj4zGZztww69mXzjSOnNjFOEfdXZKjhzqOHcLGx4el85s+CKcXLxSPfUuJXfU2q2+jSDqc7p4cjAszRu7o+p/A65h4kJX90h+lPP7dPF/aHgQ6fXp+ViLv/6DpdL6Zy+nC/od2cX6YsPtKHByWxBR+PpJl/0tuT9rfP8akWDs0Pav/WKnsDOAZ099gINBgPiC8cEBx2IuNeb5VDou4IgRrj/e/p3/0oST5yq7XZYqVBvoQ2WSjzoJReghYCt0emjfMW7mZGyYU0ZAbpAyetN3IsQlrPJeK7oAQ1oVCrUQhdrhDTDib2Cx2faAGy9gzBXFHImFJVPEPYaC7xx/bpY8bPUKIZgbJhtq0ZhGbxDmdYGjUzrlDerbRnsYxTCFh2Nd9nbQzYKw5nWKa3lZzHFKRooGT6Z4E1tTayedc2eYXgZv64/zUIqqIJlBliIXmAscIUY3YAS3Ar+Apj8GilLYNXsDsMszwOxI21WYnXB7m229QMs0R+QRTdBc8FS0WsrcF0JrrcpwYa6ovR525Tthw3iAPZRgVD8UocKq56ZU9GyMDZFnWtx1HXE3HmQxLWlsra2HCNBJznt5xNKVhIqV+ud82yFdXRen7JdecM+iDIJ2R+I8HpaUw3luNxpoyoID4mxjGQQVs7UPsjIsmG7pfFpt+Skejej3ya8i7SsqG98Xc4WXpTEzXNWU4Nd1nAogkR4jzko6+RjVfbXb7ZUmpN2kqLxsr6C/huPp0Ze4HXvprtBLmdC+yHrnRF5LnWjDFY1EadsXwEZ5dd4dOATxncdt8MAF3au0Pc8+x/QJz7wI7QzOFd052+D4O2fOZ3O6Te+fp/+6Zfv083TquGGqDGPqJHaWO9qNNQQccYVZrz9FKW0a52iHuk1pZJiIqnT0oRpuZD0ZUmqDdH73gqGMqcxqbEqP2KocwTbIob+ecqCkkabuDdaosuxC3d6DuNxejjTy6jXpcfP79CHzvdpPpnQ19+5Rbdv3KbZZCwNwPb6KzqiHdoZDak/GNCq1xNDW3iYKTnaAIzTTjt0NpnTzXGH3j2di7NiY1o2+FBh1Ab0ck6l6AYZHGxGezjKjmpWSFA4bJzIE0U8wzHmaKYf1HKKRkNeX458JM4j+FaNHWQrymSg4SBnF2izrxX1pmMajI9svaFpiExs0W90Y0dtMrIVZN18YZRdf8mNveR6MG32pbXQbLTxZ5o5wa88vrui7372gK5y9zdeBRvOSJ3kq6u4y7vU7HbozmRF/+zwHE3ZkbIiunsy/sPbXXu1ot27r9Po+LbS/7mrNL78nDbME6O5I1e08Z3tPf5kRdLhnnFA8MSDE7lcn/7dWOP8d9J1VIYDjsJtlOXIVqMSGA1n9cjlBmQkjNLrE8eMSrUo3y0MqHJNxgn9LmckkQihmbfRx62jvjDgpulLpXG90byi04l2zZ7MYkrTOgM5pA9ET186tUK65mNF2DT9rkqbGS01HCyCiOHW9kyiMuhmfoEXdWvaxnAWfl4E5M0GsdQnxUUpA2gZdY5n6gwZ6/aSAGXcFWM6MPvalG07Hq0HTslJcnPfBmSL9LYJL0tBEmVQbmCkRlIxo2JtWnus0RQYJJxTn0BMPze3VZBUpfGY40BOkLLWaDFXInSGtyZJwYeAQ+nqj3rsVwU9IT3/1saOXL+H6lzxvCo4s4FI2QnQnNCf03u8Is9hF1LEzGdTiYDW4fLaZRnI6k0jcwSIU0WfyHG7/d3O/G7d3rN5sZbwbzScoWRtMp6b9lLCIUXM0zd16cKYt9ZwDnwEz2V4YXiPRpWRx9XVO/u7wXkkXN0NMSj5iaD0u5QOYielm7L0jTa0AChUHGINTCpTWgOjEhwUt4T2L1B5DdypyjX53s+8enqpAEInaWwUpgiaDtOYiNJEO6yI5+TwaABeI0wjr4O8Cb5wx6MInGAg7PTO0fc9/2P0iQ/8JdodnGsj+h/6GTYyfuuNQ/rFz9+ld07mtcYbosmoVda0SXRMVrZeY8t52qRHq8NDuA8ZKdhqCKsBog2zUiMmla7WndjMwWzDi7lEmxnsSMGGvMDaQR9SC+0WuKVshxRPoyQXVlomsqILox596NIuPX1+QG/fuktffvUNOrx7jwbdldQzz/sjGg6HNNoZSfdkNva5Get81aF+T6lB0oWpQ+P5iu6MV3TnZEb3uB/Ohh9E4BO9Vd9RdmFZILF/DwzTugOqC4DZWpxanA/pnKDFbfhJ0/YEb2x9KIWJKkLkL8776waLe+PzZTwA0yGi4fiY+uNj7QTU5dRrTt/uqW0jjcE0fVscDd4vRhvJdJZzNr/VyF7O9H3PmtDIdYcNYzGizXhbrej5yz361LPnaGfQ00ZjrLj2usT3OPM1VWo4r8SB8v8eHdCtseZl3ftDnK7NTrKDm1+m7uyUOr0BrS49TfP9yzSTbA3FDM7qxXVUoALmGnNxWqhhoI3duuKgYrBXDWdj0GqY5nppW0Hhwt4owfsq1ErF5B2KsqHEZf/ODDk0KdjEIOL3Mn2InKoRD/bgqKsF+1v8RGMDe62sv1DghJmagsQNwE4mSzo+W9GsEhiODM1NzGCeYCYVBIB9bWsNGWozU83Wbk2IVKlG38lm4PAKtqmbyuqdkYZWY3RiRgZjm0ZhmdMiMNOoxIgyh4ZZnj66vUPG1xaudnIaKHSrXOGys6g8k4sz2XMLnCybIa1FYXMWoHeAXwAPIVdknESsKZ0XoE3ds/6VDIKyE7Yq7DCbPIIcBe7aK6rSrkDPKQ8/d8olw8xWY3YA1s/KznonQMUSl9214Q7bGs8RhzJDuiTGgn6FJ2/ZKEzq/A33VRdICBiNLGQpvpe91OFg7iiAARfXEJq7JRdXMZSeqW6jasDET9whEHhwJercRLA2a5szd94bHGnyWWFglauNsq0CL/sS9pB/D16DgIeHYGscdkkoePhG1wCAJPqANI54kHQBg7ThTluYOGi1Ga2lJFbPLPL4qOwqDNMmKrAIsjTGmpTPKGPRu4vzn5xv1Ts7E7zD+1tGnbH+qIuvoykDbzP7NvxynhyYs4JJND2zPonOja7Sdz3979J3P/ujtDe8sFYsvNcvmad+7sYh/dLL9+mVe1Ot4a0xsNCoK0aM1U8TJEddFNSMa/1Kn0UwBunRMCbVYNFzQ+Mwd5Z6V2sbo+AhfDeu3vqrKdC+B0EqXFek0JK/pDGZYhTkiiSn2zrjWQ27HXrsYEjPnhtQdzmjG2/foLdu3KLJ2Zmk4A4HA+oNBtTf2ZWmX2xscfSbFXdW9qWBkaX6clTxcLykWydzOpyuGuuY1VAGVQWEAeln3rUkjFU+pNrnKn5EKjLaDnXbKunTT/50QzR5DRJiB2ySIvsK45f0XGq6jRynsr+QLSDnrSNpzbPJneWCRid3qbdgI1gzGcRwFoS0Fs3WrE3gF73Wtj++v1uMccEzxR9NHVajm401dd3otXOjPtFHHhvSH3tin3aGdk1VoBdvgNDt0sunO/T7JyMpZzibzenB2Wx7YL9XZvBN8H5/fEJ7d74qzoruaI+ml5+jxWDPygi0yzmnv+uVdlamwZ23jY77HY5AB8PETmuSRZx/+qW8C1Vd3VZLLyv4NxibGCypQZ6CNGByqejYHjLQQ3ZWFI8Na3LFJI4GnaFiSppK75HWzaefGWnF4kpndbnUqd3NfDYtU7OTYsiAAnuvrqZUMerWG1jKQxjP2nwGeLXZ8G57RZWwhNDpWQ2A3Pip3c2GZl7ZMYdmKnCaZBALoEGts66rWbFrwohSGXKGXgxVuaKqZiqpdLF6Z7DWNtF8rKFu+THzI9IfQOB9d0zhFAMTm43nZE41RYtw92Ug6YQlmkbmAyE1zrz5aeuphAJ4sf4IYC5Va/yTYo3RQ6kBfBWg/5i6WnMOaMgSz7xtyvZ7MThL4znhrJ5WxtO2uJ6qpI1kh1vaYsHzhW9vqgNdwyLrzjA3nA27wdxtLL3bGUKiiRbbG89C+2GY6HzzRmFNBOsGes1GA/9wUpFxcr6c9SmwBwWu5ZCgFeBp0WU7g0Q8KyjAsJtqcRmhImPnBX3LUkJ/gKRL62DZWQb6acMpZVvRcK4MmKsECpuirCoyI+vuK6ZWQdNppIQfkgXZQk9oVe9sMnTbWm8Bb1jruuVElllLXrkul0VnE92saKd/jr7nmX+fvvuZv0Tndi7lStdm1WarJ9ig++rdU/r7n7stRrOUmoV060gqfDeykolG8yJsMGmtwS1CUY25WG+sUyW+WC5cu3RrRBv3GpfjswLN40ikcqnR6viM/h7o2tagdyTrXcpcG+mlEFZ3rO4AlZQHgy59+PIuXd7t061bd+iNN9+mo+NTWoxPJOrF9y+P9g8kwsypuD2pm13QXKKSmla6sPum748XdON0QaeTBY0XbFBXcRyRZXUYJGVXdlH0fslhhn0mSR6kqZ1d4AlBr2zDD5oQa512GWVemW4NSVE7bkNk3J+NDeniANGgtk1p+zXDgsWURmdH1J2N1Whezs32Ymcwd3RXbGJDmA03dWhxWrWlZwsuL4g4K0K+5+hmlAhmSlspA2PQbn9FH7+2Qx998pxfoyb6gOCJrqw7GNGNsxV95vQCnc7Zp7Ogd0/ZibVZd9+K4L/ZH16taOfwBg0f3NDShv3LNL30tESROcNoKg3BqtjKKfl8epzhwd+y80FVEdWRWEZMYo3zM2w4RyZWYzjr++1JA4+6gRSdVxi/GC4yWNdlsLBsTSpYNxkUpW7jBGi/6Nqs5lHuilWOUrfPzNALiFPZZ03UFHSoQkLvZL57sqSZ0lv4qUNwbeSjyB+Z2rqziKxGZg0h1u2IKCkJpoysmZa/alvv7AwPiph9IIpDwxz4bis8LCKaUQiUJQA8h6OdKQAAIABJREFULxv/2/7UGUqOv8VwCWddQ86mU6UCyI7EspzQm3ARzs1NW4jRflFUyy0HIGV7MzTSc6ij1hj3Ubyrwkbe9giudyAN57TJ8Cybi3jdejCSZAYFpscuc+VV17+S6wiqNCHJTqgnsxMS/G6JHA9T7+yZPkXUX6dMh5LxMTuLbeqdwY8MPKKQRWcJ4O/PbUESwM0mwznyQt4V64xawZ1+UrOw9dCG62ZT5Dkaz7o33ZA2GwqH20A4bc9cxUdywIK5g4cG1Ts7Ud+5kkYuFIqmhvKsdUr29+y+WIlb1OJyYv+y88xwtgldvOjfGplHyYUhgCgc5oxq0BGayMPlpMy/GaFK7pKVuISbNjaSI+RLMWeUAwLSTfvB+8ZENukeOT6nvzbRFFCgIhQii7Iu28Av6P92cnLN1Hc8+YP0A9f/Bp3fudoqa2kjHBseYL3kjcMz+oU/uEO/e3MsV1B5VkfxDlKykx6fnB+I1sIQjq8ioqytytlQ5VTr1FXbiFm1nNAcjN9zB4voeTByE0cV+bfSKDOvK0WLwwo4HdfxRyPPaphafbbXVIOvqFSTsYnoym6PXrqyS7uDLr385a/Sm2+8RdPZnJ7eW9GtaY/29vepMxyJESbSihV4uyKH98p8jqOUp7OlGEaclj3hBoGIwhfZfunzUMjtHCdyIcTLmAOj+CUiGpr2xegxhNN2emRks+WbJcsrUW0ztwieqfhyNBghmLIoMxQa8LcAr5IBGW6wasZv9WZTiTyrg2ghV1VJx21J3TYC9TRU0zWsgZuKcnMPzqdWL8hG9Iw63YHgKTt1ZTzGdg5kExF32v6B58/Tpb2BXD224vrmPnfxXmhNbq9Hx9MVfWZ8kW5PNSX83vEZTWOL/4cl9G+h97qLGe3efYN640MxlruXnqSTvcc05drsRv4XEWXhEp0OHXQXdLLs07CzlLII4x5Jg1ytaPazfxUilOgDf+elVWyalCnTfj2KMZsWQg8wduUxdNDN8Bpe8kr0N88uAANK0c92a3EFE0o5hChsk1DfnzVl2mKPpaLYZNQgxYhrmR+cqZewyiBc7QqpS6bplKmapVfeGGOellOqByHdqCUhiCA3I6muCUw5TNuoM/QneHKAc5tAL8bL2vAAcEP/dUXdlC3UO3k0NMiRtoZz3RlHYy/iXbmfStQZxxsAydfawOhT3N9c6wx4NhnxQLfScNHzLWBl0+M7wd1Q6xRxIqkgaQNI27ZRc2eqfKhCuqftGbIYXRs8gILo6WAB4LJ/LMU+l/0xHxOlTr/EOWg0IaSi+jZMWSgs4EcRdY74UkZIE3qoSq2pXQnqjCrirMoS47CJnMmUBrESiL6PlP1Iz6D3FuRWz03CWSjcTRELwiYZslE9Qr3zZpNVW31Un4ujldUOWdQZxnMkhGI3m1cRcB/dVoPihb3HYfU0a1yhyEMssiQzug5yLNMHLbpbdxgup4BQ7gQL6b3yImghV6DBX4Az6GHQ1omZG866cRg6OVyixhr8CDFzwPTbnLfm7zndILpWYzjzG3DctTachWbMGbdJWIFOkWId9I2mVyNeJNovTtQCWLYUz85mgPa6ffrYtU/TX3jxP6dzO5cfaaSZ578/ntA//P3b9Ouvn0qkGZHOOhzUNO2UTRDvY9aojvJnkVFBJ0T0V6+vMj5iUWTAACmWku5qcp+jwNwKjDtZy/iGdHUmn9ZcW6qtGVzyHKJOWI9F0vGdGPKWrZHWrwTKTsGnzg3po1d26OT4lD73B1+ke3fv0pDmRP0R9ToLGl16XCLMvG6elhsVLbssGVVt5+g3167eGy/ptbtjmi2QGm7M2zK/kkyw3/yf1M0n6rgSeApQlmudYpAhHCBqhuuZfLtPdTfqSODL48BTge/tRrGnYBCXkWE9lFxZce+SfefKTlR8Yhw7KISZpGVU4CiyNflaLqnHd2xPTiz9V9e2mo81esx3pLOjUeqd8RPGFsVX799WpDbdnOuceRwTyCoOpOZEjPMLOx36dz56iUZ9dvj3iEsLxFnE6+GU5MWSPne6Q6+cjQSnTiczOppMtwLvt/rDvekZ7d9+lbrzU1oN92j12IdoOdihyUo7niOaw7+OOmj+pnc7w6msjZG7NKQFjflzo7PZ3wtdtdlwhsIJBSqLSmTRoKiSrAdxFJZAmRIt1wmQutHrlLhNwhsrxtzKnBFp1lky5fUho+t164UgmM2XdDxe0sk0XfeD53XuOnZeVQaqKy3fq3sn0m7dPGvO0WudoSxsJqutjGcAP4j4OuMvzsrft/H4R9yKBjp4a9SVHS8fsst2RTEs9pOvP5o5dh6BrGAGxUZhMJs24ropaU10JcLZGh3EyJPgaUEH0dCSY7K7k9FQrWkteUTYos6QeU5bumHYCSUNborYxhpprE0VcaMQRMfc24bP9RltxIbPQpQwQ2/NapETCgB9FMaz8wIYRRk+JE4ReYU/8h66bGtJpI6Uxit4Ysva80b+B/AB1QWWSTsWb7kpxAkOba+oqu+yne3H/og0AeM5izoLQjbLt1YGdJ3jxheTxo6zABwOv4YlRH6FA8NnnnUIg7gYA+CFUZLTbih7MCPAjyOcWXLrxjvn6102JS44f7R1YR1l9Dk63UpJBv3SGxcFp26aL0n7uGd1SOVAiXoBv79to7A2Mqik6xgEW8fjMvyIzDEidtgA/9rvDekjV7+X/vxHf4ou7FzbLKjf4xN87dQ//dIt+pVXT+lkZoZXQ9p0uqYpaTowiPk7dd5VdRO8J0a3CanMADZEqrxqdy2L2QIj0ozewWpOs05fIs0SNRajNUWRpW5V3rPaR/4XwkUmSibogiOMmfNRCfDcsEsfvjSix/b69Obbt+hLr3yNTo6PJfo/6BGNzl2k3Z2RGMWsfKsEUgOO/8dsaL5cSsMv7pR992yuV5SiAYXXhYNikvR23DFDMkE1lDlVUlsUGaJ+3hY9Yu/wkmZb8cy6ieqM45IO7EqndMAYSI2eSpc5KONJnNqrgFDkCMmD44UA1kHdnW2LGQ3PHkgDKsEIjhDPJ7Tq6h3LgkcdNoTTvRiorZUxYxTDxkZmA66yyiU/Sajh257YoY9dO6Cd0UBr7KUbN3CY6NXFAf3u6QEtFnPixvaHZ5O2R/m+eG5wcp927r0hTovu/iU6vfSMwsfKJhKOdmjQ1dTtQUebq7EMAA3wFW9Cj1ZrzKncs78XI86cqo26dnsxnmkpxzcp76WwyPDUDH4nUiiKNd533kBUrDFOqdu0XU9lXTVcAoopUj2b1IIKDRZASs4wLtJf0cl4JR0Qq7JBGXEeY69QdjBp6nA7sisowfWmuEmErQgESq0qeGXTp+pQGgFrl9qf6cshLbHJ8Is4sOnc3bnoyp++jaPyM4zZR5Ku3W7t5c4xX4zMV5Td4qSzFMQ4IIRxcKi0iTxHp0MdDJPinGQGarwz5wKMUCQpeMRHGX5ShKtafvok3jerygeUXz4F3FwYzyTS6HociOwvr9uS8YpDFl5ir+D3mLKra6jkwCq+RKDa+bVRCEpjoQ3RASdjfXiduo+4jX/3EPXOcDJwxCSCK3IfEMzDRp2jQwbnorxRDyPHo7hTRJ1VeG36qbvfGW+6WoRaW3cu6bjf6JRt7BNnieBC3EfcUWV35Qcwho1Q/OtopFuWCqJe62gn8lxIC89Zdy07ub/y+QxmnpWiRL35hBJNZo6ChoWCujM4FZMob2VKrLty0fALdlMDT09cRHWNTXInpufo/G12no8LHaBgKxmKlw7FWvy3jFAer98Z0EuPf5q+//pfp2vnrm8il/f8/cl0Rr/ylbv0v7+S7mrWOmK1B0oTOKVpm4EthAcZFD4rVuYp2VYTjfMSo9sNmeoZ6B3R1hnbjBhOv+Qf1CUHi1rTr2G6+lzmNOWxgnDk7uEwzLiO1H+nDg17RE/sD+m5C0NaTcf0ytdeo5s37xDNxzQYjqRRUXcwoE6fI5IRL6x7rzSO6tLZnOj2yZTePVvSeK5GfeIfVu/t9G/p4xmnNDrN3KJVx0RbRIgUFmkz0g/keGmGZnPUOEeqBm5IN4gR46h0y8RmIGfPxHcLhcr/LLmLpYJUvjeGkIFN/9ArylbUnxzT4IwvT7bziR04w15htFXgHQ2t2sPAuesZ85znRl36xNP79OylXddpOE2bU7aZEb+72qPPnBzQ8Vyvub1/NvnDU+fM11Ddf4cGx7e1k/nFJ+h07zHqS1d65ddK/5zdofefM8/qd1Y0WXJvAT0ExhBtoKs5beIs4zLbn/2Pkvjke5zFoRccWtkZ1tT/bCUwgN+G62AYUGDr/D2q0ZhCnDGYwvCxTbZZT0YuYU9iusJoM38i/H+awhWKDltwGtA3e1C5a/bRmC++TweSsy/9KzGg6EFsmiw+rXGA/Cf9ja59WfKTeSJbbEXXFrwwqixsfnMr4xnjQUG07W3yyKvisXkxOA/H+HVpkLY1GBVtxo/QgDIUt1SbJRFeSkZe+NCIVvQDK8RUT3R1v5k8CV+vU8wiDfordXSOFCs8FMdfozhWBKp1ZpcjxkHYH4JTzs4SpgJuzUeclPtYt63EpPWeKYKlKwL+lt3EFfXyu41xGngn1bmZkr2ZDIJh2OLhwAd4TjToyvmDrlNT7YLLzRBWYVniSFVhikY98/6eXAuT+C3o3vdeV2u7YUuOl5HXWoaa89vMgNbVO9wF7633hHPJukmbo86AnYmTrOYe/CMp4SD+ZiaXr3ATAHKT3+VIpP3CJRppsS4oBNLJnotyMtJrA2sEbQJPpC46CmH5PeV06Jzq9FU0M4NC5PpDpC3boSQHSjMcYwmZ8+9wTE4bNbwr0u+6K6oir8L5rhUrgeEqfWyWQQmn80DYOh5dYbkVpgpy6dDzlz9Of+7Fv0VPHrwg19Q8yp/JfEG/9uo9+kdfvE/3J6rY8NJY3xmsFjTDVVC2CESWU8Mqfl4d+6A9MMqyKZcY4yIEl3KVDECNKHVKDU8I7Ma2Ne2CREF5XOYwRa20dSfQWmtVmgXcNYYeG8uopV5wtFzETZd2+0RPX9yl5w56dOf2bfr8F79Kx8fHkoq9szOinb19SeHVSu0OTahLu52kGEo9Mzd0Gq/oraMZnc7suquSNgEEi4wDT9ANXPZn647mdj3nTJ/WoRe+bTK5azG/zjjGQDAs/RmMUN/ReiMe+6JDVoDs3+LgmVCLUbsAGTxfKlKuJ0N3sECAODdw9dSSdo7epe7corrorJ1FlLE3Oxd0wi0Nf+vGrYYPrrWyrs9+vZXW6X7wwoC+69kD2h1qMzmRb9x4r9un8apDv3lyge5Mu1I+cTiZ02TOCfLv/x++zuvg1teoMz+j7mBIq8eeo0l3VwQX7E25zYtrnFd8pZfROgfMViuae10XZ4LoZ/wud7Xnxobjn/3xJIY+8NMviW5e+LSUSUEoF37/tsICY5S2ZyCXlCZdUGEUHKpChVb0xdrapE2Vc0b9MjENQCH5iDaN7YaZr5+vByBNzZ6keuaMLt0xttkLaOQKv8eaBFdXD91ISDwXrXSsYkUY1+a5ndQYicS372pTrQGdlDIVPJuuqIqwi+ez2WhKKbfbsANVdHI90SV/EFCoeWuL53EN0XiONFXqV47fTiQ5ken3OH3Q5/o7s6NBlCJdVQjhnKAkQPlxmRwcSaCTjH7sDyiOEbczhdVtEItGAEVFKWHjFrvMXDt+JGuNf6MIx7mCwONZK4j1yRgVkXO2TaN8ow6ftOYlFlq2M57jeWyFp4iK1lBpFONQ4JSbq/VQf79zTuvYiju8EQUuokX8XIQXPLLb7MUdADWGuaADPMHS2KpsFNamy7ZSSV3cM4oUx5MwRcT3bOaGELvg1Bab9/ErDl64anK8z8bGZClL1ejCmnQFQsNypbOvRafqGoUBTVTTSpvxecGL0AWHHV4uHLUeOuQnmIKgzo1t4OLgVcStgWhzWqmAxe7/TW8aVfh4eadlkL+ex/qV8rdrMywi0pjh3Hbvxauy73UO4k2ZLSxfrxw8TT/60f+CPnT5E1tg5sM9yobiZ98+pH/whXv0xoNZHus3ZlIam56SbWncsZ/CkiMKxc0NWFk0uPkz3NeM+5WVd6CG1+qnQ521GN1oJma6jkf7LcIcu3v7ePYQakcVXRBK51ZQ9mNzs354ftSjD54f0OM7HXrltTfpK197jWazOfW6XTp38SL1hkOJeDFWSj22lQZwdJm7ejMYuBPyzZM53TpdyDVa+hMEbcUgZeXeGhzWCeBA4qWmB3xFcjg0oqT9WiBtHZrUGci8jqwZVRwR+7HVRMPUFcEwYUU9DUYKlDjvjOdMKrki697HtxV42fuuHNo9zJzJ5U4Ie4Yjv6JOaJp9d3pCw+P72kGbu6BLXTMaG9jvgj9wkrBRzIas3v+sn4PSQ8dt7fNuPJbvcFZBIPXMHaLvfuaAXnx8r+K449X91vgivT7dEVnAJRXH09nDEfy32FvdyRnt3/mqwKy3c45OLj0r6dgM5inXOBvdcaRZjWeUfa5or7ui02VXos/cOEzKJcyBJnBfUdEcLF5HZXieBGkyniMMtzEoXHkMSmAUNC6/G6QPPi69Z+8lZbsiP2tcc5h3m73yMJOZRpkns4Z06QwZNxmvcfclFpfMIn4fx8VzKUKXpNWm+cOYFm3wbrYbtAUm+U2Gs+t+aYlRXJS2SgYAUXBa5pCWfFKUr6Rjuirl/NuIbZPTpI6vRPsqbqvOcHbDJ8Iy/K6/6ig4qbYp2/JmbutVlluAPXOGlEY/YFZeCaGfV3ExfqJrya/G0K3J2wZ/fSMDxYb1J+UiLyFAZh2+19Kw9EzMkML6vVFYEx8CAIJKs0mxBcA31WwnOkAnU5O9QXfyZwxKvpx49QsL8hLR/NQTrVfwQr5KGy/xFrjQdh8VTlXANBoQMW1bf88f7nJURj5aB+2EN6UJVznOgFMKB30CzYp0qmbmVl1hQIiCnboD2z53wy3I2QjrihiqqVWK8hTsIeNn7oxozg7yOW2bDjNvM+75iClrQ15S4xlnoQ4lgV4F79ZlIQrcM+ZflW2R65WnoeUToSu6O+gSv4wj+n4R7SmmiwnfON9GMiq/2HAvfLaOgHuwL9bx6HW41qUePX3x2+j7rv9VeuHKp6Qx2KP8YYP1K3eO6R984V36wrszb3DqhnLgQ3EdWcQ5eyZ1pVYMyn+k5lkiwkVPGjNkYk00dBLBOTZEpeaT8UPTqnWsNEdvNZfGW/KZzGH36YoCsPRqY/7cZYxFvrnWUUuol7TT79Jj+yN6cq9L4+MjevvNN+nGrTvEDoGd/X0aDIcS+ZpbC8NcI9QMp/FsRXfHfHXQgo5nlhb+EAdZanxei2vFDKChqnuyabKytrt4zqO5RZWzfA6rHb9EKz4wP3PyZfW+yo3DZJFDgrnZ13hMHgnyDV+bQqesK/fQRJ7SmEpdx9phSNsAnLY9PHqX+tMTc7BYKr9sIzD+zHCON1JjEm0WJjohGHuAQ4KCGvNXdjr0J69fosv7g8oBvrI4T799si+4fDZb0NFkVps98RBo9s37ympFw6M7tPPgHelQz920Z7uX1DgGDRjvZliis7ZEk6XOWRvXsUGNvgM4QsB+ElO1OeKM8wlo7kcHIqgo/o2SpQpbF5SGbKCt7MkGXaVJhYGu7opEi/XE/dUZMhkdVqIE63GGvbGn0xWdTpY0jc30Kq+VIiKyNH44J+kYk4imbzsMLlWxgpFVmFTzqLIq/4/d07tmEYKc0vin6QTzl0VJAH447NenhgOv2swR+WacC2w6+8zWgT20g7WJWLxbbLucM550ZnhW3kv44QZM2Sq4ZoFRIVtrSwW5hDVGrJHfTdGVCDVM+ZD5pKn5US1Im4g017XrbBJDSpok3kjp1Qmem1AIqd51NK38i9P8koCve06dGPkZRrA6bMLLj7RRmCFI7Z4Sd3a4yzYfosu279EjwvnZCd0EepRltSPpnL2HcTAGos1QlBRnBdL+brqeij9qMp6TqtEUeXY8LJwxEi21hpFuB4I4Gzba1mGigQeDHnCrAGAJyuxvgCLoogBMZtuXqcqBgJvOKvHzaMSGIzNniq+nSNeOhyvKuDkb8flawznikPOfKlI1oVk9/ZbUCiCkf0EjdfIi8ikeaZtmYcob2hEF+HIMzG0bdWYcv3buw/T9z/84ffSxT1O/92iNZjYu33gwpl/4vVv0e3dm0t058Q2NhNXdFMLPwABWnm8ygq/3MUemNuNiNTb/SXXR0W2sNpU0zixfsPE9ihwClGq8q3MNWXO4TgrfmW2t/DQqgtaYjJ/zPa5WdDDq0TPnhnRp1KXbN96hV197g05PT8VYHox2qDcc0cK6JDO0uFM2DGjUWb97tqC7Z2zYsM5YV6uvMKk41ApY1Tmz8VkQ7zVaQm5wZg9kRl8AdmkYx4NwVSUyIBu1cl6llmFM19OdS14U6VnSTrxx0zqNupGHRPM8NAtO2lZhjBf0LZ3YxXm3Iprr9VScai9eFVdk45rRVj9Gl+17ZwqFQS2CqYoXUra3WtKHr+zSJ5+7QMN+LpEOaUT/19El4k70fNf3g/Efgvuclwvav/01uV+7PxjQ9MpztOyNPE2b6Zr7uaCsjyGW6FFVDu6DYInvcu2dPGv17Ez705/7a0lsuuEcHEyxzkPSosJVLpGntBUWovLUaBsV51RB2hHpS8FWKhDbrAXvVmVd8j1FAtokGDmN6P4pe3eUubqHo9Z3Fsm8zrAFqyxVk1yhrCbXl3xRxURKuonsNSpzNRKonsWm+tSQ8rpOMeMzaRu1rSiQ9sGmKFdMt21Ytn8M45mH9rrYdRGah7zbuQ7f/fTCRoFX8MoXNoOsm6+nwro31TuX+2+62xm05MptMBhLnq9r1JGTEp1L85SqGblDfCc1CkOUStYgaKiMoaR1Vxg2dHXOqjEtYuYR54Z1O85m+7YISO31VLoa6bJdIHybisLoxNiEo01n6DzLYvRIRq00Ctsi6ixwzzSF8iR0VtAKHCitbISCYbtugCClJxzkkQDNIsm5ATs9dM5NJituhS7ej+haMZyLdP1cwNUe16ZVxJc0ZdrW4/iW1offAK6Kohdw2GxZYf2l4Yxz4n+1Zwmiw/WOjnwFnI0Rwtuo3XLKdI4hexEHWDgjUS7sRoK2+O08xYaWEQNiRXiUJjCWylHW+WKu9zA7fsQIWP1qNGKdf1eSwTaGs8K+cnK1k4MOLKCq9LUGoeq+ujB6nH7oxb9JH3v8T9Owv9vaaG97NuVzt4/P6H/6vTv0WbmrOdX+ajozd6cuc4XSCJx2rDXDmtKPlOtkRMcrlvQ9fofH7Nsdy5zSnCLPmratKc+Izul7KbrN998uJKosaxPCyXGWu2pzDaimjuvZebMvHSykpWlzINEOV0u6stOj61f26UJ/Sb/9ey/TzXfeoWWnTzsHe9TvDyTi3en1aTGbSbo2D8//sqLO2Hk2XdLd0zndOVvSjO/srfMChEOIybx1Z1iVui1OOqY8VKLHgJcL6TyKnMHGGDkaJXm4mceIQiAjdPOAxJWjtjdhk35bcoLaUcNMzWU7Oh5GTb0axOFs93FnVIzosnM7W6/0nkmw4QT+wel9vZ4qw52ldtsW51CUA9YbgPsRCF6xfOPrpeZEkglhMJBu0GheloJQKCvb767oUx+8QM9dYh6QzpyvVvrVs8fpeLokbnh/eDqWyOv7+Ydhf3D7a9K4rbd3kSYXr9GK2KGokGc+yinaSYdVZx/LDub10iiMr6+z6DOndkOuwKc1+7miOZg7lwwXZCKbQYqpQxF1FDBthQUOLCrgFWKvEWR+1sHj7vVcNqiMGXCyaU1x3RUlxSxdNxp8SB1YVLkawchHMl8Q3TtZ0HTevmo4bbVM564zPMoGYLkAiMQQ2VROJOmbTEGIAG5LVVtcUSVw2yJlG2wS/FLWajrOOr2kjfEM4zNuM8MlcxyxEiPoYGDmZ7bFc1l2Q5pxpcQgLMj3GGmhuGsXGPONSNkG3acaSYU36lodZvYZMxDmBTgXzxwJMCpxsFRI9d0ybVpac9mxKzE6ltuAmxwoJY/B2uCMwOgQnrLnkL6XzgVPlvZbquUsjee2kee2e8houjT0gjMuwSypBDAK2tQ68zxYU4RXkgcKC5wFw5JxYNAiwBXpLeIR8IE/wy0zZclC1XhGl21Z8VpOlRLd8twFNwvRoyUMo7RqK0PoSaYqhFKk1Yp5D4GUe0uBf0FnUzwvGFopk7KZTT7p9WimCJQdpQOdIEihKiT3EqiLWhSbMVlQSWZBZ63QqA0SSTM9wv27nfYp2yIbQvCFyT9lIFSPWNricNYI1inPa703FKOot9TJRTiAXMrWnAHwnf9tZTwHo2cbOSG1/6Ghb5O8cL5mv/Q7Q/rzL/0n9IkP/Cj1u4NHbjRzB+1f/sId+pXXToh7gaFjNTT11IwrN2gEjt58yyLMrl+qowa1vOV1VG4Ae3dsVX9TXpP+pkEKTq22OJGdBRvWKfKnbybbMFkQEjV07zEWx12sTYBbDa2YMdY47PLekD5yZZemp8f02d/+HTo6OqLBzh6NDs6LnrCQg+wSzWe06A8TDrFDc7Wke2cLeuNoTuOZXXu1hpup+ZRCHxtVtNKghSLCHZcjwmW8rui+WxffBgP390K9bugsbozNlhl12WRwmpC3TuVsWMR67qTbCqeTjujxX40yy2iIOMv38Y4OBlpIl3bTG9ija5G/Au3mkg5bSB3U5SSigRByJGTV8wkNjm95TbRa1ulucJVxGC+Oq6vx8WV5ZncgE0rmZoaRw2pAHfrI1RF957MXqR8akPDb//zsMr09Hcqcd08nNG9KCdmIVN8aD4we3KLh0W3q9rq0OH+NpqMLAkfudM/wnaw6dK67ouOlagg73RXN+PeQLSOnIJ23iYbdpXTaZhQZ9djOW9H4538Cqi/RU3yPc9COKqoCFI0i1S4pU83KRR3IRWAWY2XPFcPuoLYCAAAgAElEQVS5Im7egcT29C2MlwnKDd7fqMw7JGRDVcMVc5TKDjPd8XRFh2dLvWPPfkrDAbwr0Wid4ZvvqlTyQVh1Y+ee1PyJPIE2zhsh4C7ZtRTiI3utsyLNJkc7v7dtynZ0MkJ3XTcPf9dGaYnyIuKNsTiN5ASFGvJTDKNNGy2g506iGnwuh0LEVj2JAZH8VyUYpZvku9T31tMfFLJNy4+KO2giKZiB1iKiR76xpkGQj2cOMElftWUngy03iMpdtVIs7SU5z0IfwP5ZARdVyzaMM+atiGGiWlOqSqhQxco7WUZQtIlCbtpDEwGW7yXYFHQMY+493O2M84DfXuAWjBUw3ZbtBVIvAeBySQ8ZA1bhIPt17m64J86WNmpkc5ftSFqIkgLm8W5nT9muEy6BPGspr2TSjpOB/yLKZfuskwgZmYWFx2BwglNalGOEapcmH824DQiW06QuusJ7bIy0FjNfvNM/679d6a6tut5DdNkO8FJaTCefpHHZJBE4kQe1HEyVgwn7Q7SogafH4xOH7DqijN9Z86u2ciLKIofvmp4OzF9G/X36E8/9e/Rnnv+JR17TzGviDtq/+rW79E++ckyHY+3Mq3q9ngwadZU6Gfbj6dZiy6Sn+DeRdbmPSce3umaeyRuBmcIYx8O7I5rThBOhYQRb6jeYFhur3OzHYWz1zEj3VtoL6dnBOEEaN7876nfp2sGQnt3v0tvv3KAvf/krNJnMabi3R8P9AxovOtTvc+W5Gm68O+GR0km6S2fTOd08XdGtE26q1ohVNdImy+3Q7yG0ykh1NMySJyqZ3zFC5uOEKevU32DIybLRctwPOafBdKjgajFyn5945fztnHGn9Tq+qNzNwGGp1nFJ6ilJPND/zpA1bjh84XCN59SE5cC0FQ2ObkqqsHEn+7dMmudx4MYNMEoYGt4vsmey+6mVfi70O/Rdz12gpy7vZ1j1hdl5+oPTXeosl3R/uqCz2fu3szY3Ztu5+wYNxsdEwx2iy0/TrDsyeQaXW0drmO1I+Yg5Mb4vOjXuclZnLNOtNBCz+mccTZaqzYYznEyiJ+C4zVBlXEZIu7zGxZnRJq080CaEfVRYEflxNK3hK+tYTalAtBFeTnRmyAeOFAgyZOtAiEqkhLvVreh4kq6aihwvMgT9vZnoKpxyzQdVtgPuBzbSNE9URmqecebYcjWIAhuXbHP8/S3CbXE87Dml49WvcVvjGTgXDQB3PgeFSdhcS8M80UPqC+Hp0lmksJo+mYy28F1AeqVN9ZYBn6TWpQXwm1K2fb0FzZf7MHnmAbh62oETq55SM5pA7WeBipouGhWF8FaLzANTj83AyvHEeZtbgqk7Mc5d5WzoGpfxBohDjTzHqDO/18Zw5hG2IINsA6UjJiXWxtOIGXUwQOvOIwd8Rm8w5jzSmOMqRntYJwBAnPHLaJ07zOG8SOtP9c6boF1vPEf5EgNNOBfIDVGYoXc9TNS5hkXJFnN0Nv038eZShuBvl5X2filfMhaAlGmLyMIZV8cmME4gCSkNcQEYUUv0XzczQop/uMZNBlQDvK0MztfeJOWV84G+Yw5WNEC1Xj02GMwlZkVK1qwz420NjvlawhRRvF2H8dJ4XkdTe71z9MlnfoS+//m/RruD/ZaC+uEfmy3m9FtvHtIvfuE+3TlTiaP3liqEYrSuLtU4RpvxPWwu1DcnJ11aZzScoZbgvNHkK2o9TiNm7HSXc5qr+Zpqqs04lrRYy/OXvcidzZCqqkAnYxm4s6Jz/Y6kw17sE335lVfo9de+TtQf0e6587Tscjo40j61jEGMZu6u3O1JPTjXMN88ntNRU8PY0gBuOra6iHL2rBli8bmSBEoE92fDQEbHkHh+vVOxrnTjS8oH0LNxzpL1PkmfuoaRMgNCnXH4Not/b0pZt0O316PZHQveIeM3lXTUAa7RRSRzdqZn1Oeos6+6NIyr/Kiap7GJZvMxessVffSxXfrkhy5nuuBb8x36zZPzko1xOp1Jg7D3609/fEyjw3eoO59Sb/88zc49QbNOXwxf0HS30xVDeWAZSgxFuZKqw2Uf6vyYcgaT6Pta8qWlIHqaPVrS2c8VEeeYhaDIZyRjHlAYzqUjJoq5NoISBxdr5hLji0qfk6wvp0p0OcqlyKR1pt1gUOTqZk0dZyC/GO3jkP2DsxWNDQ/Xm8Tlt9wGXT0d7RO7CwYQW9dXPJfrDed8zjBuW8YdeatFnhk120Sfels2Cotbi+M3HSucJ23w0G0j24/jo52Kz2e9GVjWQlVvM35kUFCGSmVXGG0goCothWJQG1DIusXdziWDjApZLfyCvC1hHeUq/+6p2qCPGj27Lg0VDnAXilHBDRp8jKCn+uWcH9ULgMgh0rVTUTkVJ4MYMBp2Qr11NKKQNqiw1vug8x9TzAstVxhuC8n0sAZnaTgDX/jf7Jq4qDZ0Oe2ozhip8olsXa5nqNCQfdkwPprJhiZTx0EREL/wSXhJAIbHNUNKG1XDWaOi7e529jGL/VfWi31hP5Z1wDgR912XWhPPYNPRw3BG75iE8jpKua6K2iZ4axl965xwwcEk9r8dtdB1w2HlhrOnLdjzPIjlFVuJBVKkk8M9DYzU7dT3YD1kMsdliyhwBU7FB7JNT/t2blORt/5MjfCKsNdsozV7iF++R8MZMqGcr9fp03c+9efoB5//Sbq499gmVHvP37Px+Ll37tP/+vlDevNYr0cSw9k6iGu0mLvR1k9VGtWxA3ZmZBfX3/FoPBfXNnOjHu5gLT/W/Rp8obuY07y4r1rSsy1yDEWX1wc3inAyGM7SFttqpAtjVI31dFHTld0effDiiKYnR/Ty5z9PD45OabC7R93BiBaDkaRf81iDbkfhgTtjiRvFzujG6YoOJ1zLHGAV9S0gYhRC7qAAgANC+3rhxACMoLRXpL8BEJ9b2q/Bw6PXHtwJ4wkheKqbGsG23pg2r3xJ509SuORgaV3ZN6UHMyw/jVWDZ2udCAYLeF6y3AaMCv0XxB2QOeCdIyAyE2ryJHyE1Yr6D96h7oKNg3B236DAWQUKpiJe6M7pBz92jc7vjfyRB6sh/bPji5IJwdHmw/er4czdtE/u0ujotuy9e/4xWu1dkNpuxkboRhxZnkryh+oVC27+JW0J1R7b6y5pzKnZXG6xYgNbO28zPc+YF61WNPv5cI/zk3/bUrUbBIQz8Rq8goQS5WqDoRoPXRANaUkBxzP5BIUmJZokVEy07MNCJxa+Jym3zdIuEmREb1mWlBJYVMm4Nj/PHdmmc7tqakPWQ2IMVcN5ncHczGoiSyp/rzIVjMNKc6ykSQlveMeedAbTXuYK/wzGwqbj55napmz7yYUjhEK0bh6Zo40VXzDnqDg6Oy3RxyI52xrOKux1Qv836KZ1Yi4+W/WNwKBAoki7qLMb8OuUwKBbK02b2DA0jr0O+PBRNiU0F6IzTTCK+F1/rZk2wMhFWk4VTJ/rtlAa20GSB/hb0SjOJDRGTGPrb034poZQvpK2tc4PYzyXOFRQcLo2yIyPFGmsS+dvNpzzbL50FoCFnEbgv1vd7RyOEiVbrqM4z05r0whiDuMUdZYDWMOw1kedgWMuh2wknc+UwAimBr6yaRWZ3DP7ExxcBL1fP2I8ItBSfC6LAhfHF2Uf5nPaDE6Q2FugDnCJP4FhFcI5ZCEgtVvhaPXkVnMsMA010ZukCkhJ8MoaLEipQM3xxo/kpCJvLXyN9bQbkRAwz3OyMQfAvDZlOzIJRD03CcMofwoeKzgRPHBsNL949dP0wx/5Sbq691zrKx43wbzpe1YQX793Sv/z779LL9+bi8LI0VmGBZoS8b/D1Zym0qJLnVwVYxmp2V6naRlTuEO5iFqLDAHz4YZi0dUBw9mOTuqbA+1rhoisUJr7KEgtSm6H6KduKd36dDL4tNYZf3fk/tenDgb0gXMDunPzJn3py1+hs/GERucvS9SacWLWGUhUi68RGvW60oBJolTLJR2OZ3TjeEEn3pWpOGgYzOsOKobkI6OUd0OdbIawztnSyL6vUmoYh+G7if1WiWadVWRrORYUweIqyci7ShOyiWvrdnFgyPyy/YAvyzkX+/edRsOgKuNyUAMjoMXi+RJ+QR4lyeDrjE/LSJNj6p+8u0Vg7GEp1Tp6s9xcreip/RX9wLc9Sz2TU0ybv3p0iY6Xfalvfvfk7GEn+qZ+jzuZjw5v0uDsPvUGfVpceoZmNBD6FYPXHPB8NmwMizPN+jRx9JmfwQlL93sznBmM6HPUo4408Zv998Fwfupvv6T8o+iFApoFXYDOTa5lOgtQsK3x7DpnkGGRuPykAoWFR2u983V7aGvk+DRFt1DURTAsuJ75aLKi2dqrpqLyU0e41V3kn6xL6i7FeR0+Q415CPPcl7uJ4USpz14ZKNfr651l9dbxt4lxxh3p80mWRcNhnV6iKd1tZkhntelx//49Gs9xHqywnLv282I7pqYGn2az8Rzlc1vjGRkWPK2nR8W+BCGqhWdiewCl7/W4nvTNIrXSMhkgeHmvZd/VTYanG89YgsEvgZE7narqVMf3Ig6pkVijjES72Q5R9r3BnHPVZU09Y5OkakrzRoJ7SuEP/m6jh7wWvp7GK8a5KDJWHhA7OQd83FRCke0loEStUVTiudU7J0q136TLtlPKGsG+ud5ZFf/cB+LON1HIbXgXWtXp2p55wvkQmnE80v1EEBToW4Iheauwh6gXoxu6WQiK57zR6tkn+ZdWkBTYgiuH19URG7IDsvkfLm1ZzhUdjGvYOJzBaqwneYlO2+CNic4iH8rPzr/ZkLLNb20TeZYrapwHrkFP+6qpUVivM6Dnr3wn/fCLf4uunfvQVnJt86zVJ9h4fOdoTP/45Tv0mXcmEiVV5VD3g9/BDQW1YvTUhsRnsSYZdIQTizYhVlJ5L0wUNSOdMvFk6dQt0ebU/0MCvO400mflvys2rsNoZnALp1hp74u9QU8M5kvdBb3x9tv09dffEoO8v3egtY9mti96AxrwndBLrZVkJXw6X9Dd0wXdFl0xpHz4em3dAEDafLPkgDJUA2s9mHAF0rqDj7ysGKspglwOl7RQu0e9QXmqozp9t5Cl2ToK2Pj51xnE5QzNdN4MkvW6bp0WWa8JBL69XFDv6CZ1FtP6abPrpTatOd44YXqSd/82C1A6ghONOgv6oW+7RpcOdj1W8Bsnl+jGfCj4eef4bL2f+WEYxjfBO73pmHY4TXs2ptH+AZ0cXJP0dM0mTE0BeanaPVu914y2Go3WH/6dr4xjRxh6IgA7JCq9WtGkbA4WMwlkoFRAp6PGRjs1yo2naWyyQApAe0QrKKHGxyqNSko1XBSBmoQI0Q14HhPAbY2oXHlI9L1Y2P3M05U3AatbS9paJMYErPROFDtNmFfHFJzDhpfqSNtFXDE4P1teTxXbmgrQ3HPbliYc3kauTSjgaq55gNqcyzpD8xttPNcZUNGQgKMT0Yc26y9hWBo+dbp4pjg70PKRoGJHZWKbLtsb62wNRdOZGRsI8othg1RWj1KGxW9yogHDtSYsGi7JQudkGjCgTGBtuKJKMdkWg/RSQ33oIJhfz0CZBhrYqCFltODp2hgvMR1XBAJA+bNHlbLtay/IXs/BSlQcYoEPZj0JSqxM/Ko0IDENp+biB/4Q0AbophXrD2zN/So2NKLYaRx9WI+m9DJwKn5q/rJOI9AqpSqfzD7B0YZ/PYoWo5h1BGuAka9aMk3ZI2AB2Ro84xkPCGM6DRiCeaMwGyM7gyJl242IYq9xyaWvS+FeyBNBF+NAWICTRqARM1VKPtmUmSkgQUa4T7Hh3AIYNVMlOuHMIZKdSUBA7MLYjZJQPl/KS0kOsbV47kShNLWJB0aacnZj5Njv9ehDl76D/uwLP0HPXfz4vxGj+Wy2oH/88m36v18/pVPOqrNILgzkTHOxgywNZ/U16Tlo+jRkh7a1lBMwx0iFE8VoMISKjSfPhlJVjvKu/DofNprB/zQSxwauK74c5bYUF4kIw8B2o40j2Bq5u7zXpw8cDIjGJ/Taq6/S7buHkpbNNc2K+sqLpJ98tydp5Wwfn82XNJkT3T5d0MlsIcaKrhmrKLpVQqEogZCjaGFo2lilMKwzPoOBGmuRU0w3N0breVc8caSLW3fn0Aw02uPq9Arys8ITC2O1Tl32/bgEClx2vbFrQG/kxABv/HcT2y6PpG5V6axX1D29R92zw2LYIGdBOy4ElOFxx3A5H/Fv5naCH7n9go7j8ianiBPR9Ssj+uT1x2nQ1xr/z04u0CtnI6GFe8dn0hzr/fYzOD2knQc3hNp3rjxFx909D4ZosgfqlrmmmfUGFZ56GkoD7PSSRvyuKSj/0BJONb6lxvnn/7ocvfzHm4MFiIKJRzmAGikeJEadIxKpXtFWfchv+yjNSazQFSrwoSgsizU7RKyZE5j6pjVlKw5/sMfweLyks2k1glvhb76WWk4QVxp2kj6uEek1O8bz8en1LCA9Wa4rct/wnfzahjnpWqKiq+e//l1+pnXKdtia/xoUwiYmIHO0SNmO+I1jF9xPNKV7NA+NCgQlnLZKUVxj20ZhaS3hnAuy0hpc1epxkmAK65gjjKM2ZBoxKxpKoEn24GVYBePNzyhfdB3NeDOfTBrpABJVkpdypZjn3BTpjFFnOdN0M0QldV7yJsJVN25zGyCRxtYEM+GH4ctHlbINnliuYx3Hle+MFtrUO9c5d6LhHPsBgFNsOgvnWtGBnvGOwAd9MwkhNFJa4JLf7SwbbET5pD4HZwrONb5lw2OaOF122cIawmlcRYn4RZmS8tEqrTh8wzqF1oPHGLI68mLgCeShDp3SaWvAqXwO/wnCWFOnwRCVFm00M/6NNt3BEb3ZeZftOgdbxh8DL3Plu+ZkI6uIa86ut7L9ZOco5o7doWq/O79v0F3i0bWOOiPivIU+lMuiDj11/gX64Y/8Tfrw1U9Sl+92fcQ/0/mcfv21+/RLL9+nkwVfw6JdrcVAtHpg1GggklymaAuWIDpt3bE9BdpsSK4JZtMKV0jFbWHOOI4ayxq55bNAirZcSxSu6BHFN6oxMaoMel/xPa1qOsqjfIdyV/fa76zoiYMhPXd+SO/evEFfffXrUqO8GuxQp9sTfYJvTwGvY57E/W4GPa4hXUot+NlkTtNY+B2VlorHqCjwjsQBgQWqrESay1rFXHsucjHc+AYvjJqfw9/Wl4lhaBY1XatLmYM0/sxRkLkSYfFBEGcn30DldTpr+V4Nc61JG99EPvm+q07QWpgpoobaJd1bd3pKveM7RMu5N6PTGnvVE5KBzNdr8ciKy6iX1wZ2bBAbjgN/g8G36vS0AZ39dFcdOj9Y0fd+9AmJOvPPFyd79LnxeTnFBydnNGZvThvFbxOwvom+Hx3eouHpuzQaDun0wrPaAKyrdckcPeasGe2vxP9yarZULouxrLxAeQpfT8XNwZgPcH8F76htqdv8UpaqHWucIzwy+BbOMjwHZMqE05YHE6POGFeV5dxCjh8JvhYe/lLJV+W6XaMwVQTyrLzxfEnH4xVNFzlD9jXWmJc6Rnujs548sbsy7J+dTs3sCSJpL/VMRUcSCNXE7KOXdBOF6PhQ+vivTYYzj8jnso3hCXyQf21LTcqfMxJrArBuBxFVK0odZFO4oipGxbZZf8RrGN7AEoVZvkr9rGTlOcJDfQXG4Z266FoJg01dth09jDCgnPoyDdXiXsShFhMY1nQiT9uF0l2m+WN3aZeR5ygOrZcBSDFG1NJp3CN8OfW5Ah4mYqNB0M28v20NZ37nUUSdQc11GQMJW1KNX87Pm2gu51e1dCWP2Fkkf40DELBr4auqkGMdTKOhh+91zxGq8W5nMIZ6avd6+obIMxxisksDpMLB/oh3YALpa6Zau4pCwJTkrTCMlFHl0hgig1nB4rPlxaizpd06LRc8J8o1+T3w2fSHPbU0xY6dTWEc0Jyv0+TBJsd1xh8LuDYZ0Nnyw4QuK2ycJpqNvRCcAhpStiOvXovjxWSsFLfdu2C3Rdwv7T5Bf/bDf4O+/cnvp2FvZ5MQfs/fc+fnf/76u/RLLz+gexPVDKIBzBOoAWx30XpPiLy2Gc+xQs8pkWpToHY4pnpXzRAY43qVEwSPRYfRjrummZivU+4DllalKr4KwxmuV7k7Gg5nO9hRj+iZ80N6fKdDb73+Br36xjs07fSo0x+4HcjnKEY/GzimNnFH7ftnC7pzMqPj6SJ1k67Ye7lhm2ub4fgqqmOEk0PFI99yxzGyQjLjusl0FsgUmnOOPrlWqM9WWEVdurEsr8ZQiIoVnqnF2IKRZRp5XHchr2ys8nKzBvYWWVtF58csYH/1hGXwM3zz+5XF2fH/s/emwbZdZ4HYd6Y73/vmSU9P70myZlmyjA0Y28FtMzXGQDN0U1SFqnQHAnSoTqXoKqpI8iP51+mqTjpV6cJgZjcd040NmNBmaswQA2aSNdjWPD3pPb3hzvee+aS+aa1vfXvts/d5kh6SeafK1n3n7L2Gb33ztKhJA8BoQN21m/19GDfZOOb7qOPIakiXgoIMZ+kKTdF9RX53fqyg0F6whvfBMwfg7psOkX79Yn8BPr+/SmUG690+dLHOdEb77DUzlzd4gOVLz0Jz2IW5tUOwPXeEr5dqNskAxu1qrTPiJhrQGIUmGpaLXdElyU481CfQmGZ8RzsGf0MDHMdCOti1XbXLDOeQpaUy1JxXiDiXCKdZhAUJDB+5CpI0hbolhrAcQ0eEu8Zzbp+vWpOSLeL+fn9MV03l72e2YlTXV8YYy5kUz+eZhR8v7j8+GVVkC6YCzw0sQtOzU0PB7iLLr2dyALDSx0pFmi7n6UZXT4JoBiIOPMekJU57HX+rO37geSqvM8Tu55q1ljqcVcbgY0It4nrBePbPhM44sbZrlqgzbXeahPHOKXnWYntQJEVmqJ6EqJ2Dv+Kx8pBIr5kaeblsV+sWrTqgyy5LO4/0JTiZgW+MLJuomRADrUszVdWRkSVniaph5MIc4RsVdbZnZuSwUW4Im6Qsw6hoQp95x4pTRgRHbZCEYC/O9cR4kAMleqvjLVDdwfHtAp9QC8jIGL2uLNIS1jrrgNMQuVjr7Lmo4qV1HCD98TKcxj7FeqobdQ50ZxYS98I79Dsq7FC+8FKkYDzbB2wjvAzI7Fd05ubO5rAg3yTMpGjw+wGaAA2sGy1OVAjA2XP2gi3zfqxxTnef46NVfC6sLseIM0712sbzNXTZXmivwrfd89/D/Sf+Acy3l2YyvDNiq/Kr8WQMj1zchl98dB1e2mbFOhix1gAVQ5S43ASbd2GXxrzhzB2rtclqTFhguykfWiCD1hrssnK2u5hZBBtMvonGvRr6puZd5uHaZTSncc0NSq3uYZd44ekLLYA7Ds1DZzyAZ596Ci6tb1HTLzSK260GOQAwswqjf6gPYvMllBaj0Rgu7ANc3R/AcGiM/bp6kzhjC4SuhGEMYc+rZPERsFNN4SIKMMWkRrGejU1YLTOyqTWbCshwMNlVVuBfmX6c12bZiBdcUH5RieGRl3qdt1RieESjPWozNvPfAodW5WECrb2rlK7NcyistVtLhJVNuback/cavZ3yLyonwHdoRL0LnaLYdCka3LQ2B19zxylYnm/Dy/15+PP9NehDG7b2+7A//MpK1m73u7B45TlotdsAayeg114kUGMWCEaaMaLcFicXGsIUfRbmjSeA0Wkqx0Fnh3SyR5lP9C63BiCsyW83Aeh91FxHhYazlVMeD1UQeUGn+oRVNFKFepoik86SU96N6I0PiyLryUp1LOVFqjr6tVcZz1iTgwbzXh/TlDwk7BeW4D3DUCJRkvEXoOcoHZ+NBi4TUGi94qLLOrdVGPJMKyrJOWGF4/gaZ7OvQnpQNYciRTMwirxRZs8V/27W0LaDDi0vK87VMfr42fq4yAI1Kq0B2vZGCHmGU/dmH1vnsBDNKWMKq6h4uraxVDYhzZuin15SnKevy4K9bAtK43a99lkbgU+Yvj2nQvS8bF16/ytDhcdm9TiKnlQIqp5b5wj0GbmJKugeMGlBozGSbt6pgaQr1bT/kI6WIYXg/DOLUeqadhJhXbOhUSbdPDFXgrpvOYPWcjN/9BPmjedkq1RHmNK1xduqveDvQV8sMHGXARBqflML2xthmGJfz3hmYej3nYOCzcgI9G2NZ0W8Epao8if52bJrVfqwvp86UZsIr2MOfn3Jv817iQyXh8Kzlp8JOKedVZyDLAbNNRDiM+eBBjT1AGAFj7uVetVb69Tr8Uqau+C4yROHz8lKeDVJN07NLsAwCJQoZxU3KTXdfezRBZ5Qh6hFhjK6VBM43s/8X537r+F9t30vdFrz2dr8ailc/wnkZ+e39uAXH1uHRy71YYSpy8p8VeuQumMdNdQHZ4xmflWadInBq9iiWTs5wzltIobvC6oJv6CUcVJgOXVcTzSJiqtBISnisWUp1i4PYYQdwCcYRRqTMYxGxnyrBQ+eWobB1jo8+uVnYWNnD6CzQIZJBzhqjgb0PEaisKZ6NKGu77tDgIs7A9jq4VqlmNmkjYcTsDxOhWlggpZiY7BBS360wVzOtMRnyIAyBnOGnUZBqjyFAGu1dIuTxqNGxOwXb6VwYWPOvZTuLZXaOo4QeuJoYEqLMisaylaO6ZsW03VFpVRWpc9ah0XhjOyaLRxs+pUqLRK9pHTtV6E5QmeUrDQIT5u2zSu3xWhkTJvTpZRtw4X5xgE+I8qwwHuH0VnVaMAcjOD9d52ElSM70O+fgT/ZOwQDaML+cAKb+936zOHN/uRkAotXX4R2fxea88swXD4Gw1Zb0LsBiy2+fgqhy40CJ7DUbsDeKGoAWMeM0WR2OfCHDWluFMaOQX5/Dsaw/VP/rYongDLDmcwqh4UqQFRvUFwkUiwI6zpJo/F0bNQ5CDElc2O0WKLxxOJ1Ex2TmO4YQ/FlZDUhh8N2l43mHFtQr0u2ox8AACAASURBVGckZUtAVSScGsVFnPQrz2hZ9JIau7lYddk7RbYlHNWkalsj2qwuMNqaVKR1qQaCVU6R2vXOhhcr/qk8mLY6fHaWemcFs66bvE2hrjmm8yszvBbjWdet41oBaOGl2Dot8qxdzRk7lAmzQjhNWbOKc5VOp5iF6KDXD1k5U/R9iACUDSSGfy5d1tS+atOnGLnOV+baNZdHgCJNEDcqNDNS2ggaPwtuI6U9H0zqnQ3JsVHGaUIGVTntp4J8qgzOstfZKZT+Gv9p1Y9I8RpFrRN51q0EB4k4M0j9ihmYLjJfncVgVxx4vc0WKmRCCNeVzaZ4Xb9RGKVj0eSawxBXohIR9xXwycCX5kxStsvTNQLdVrFNKzMFl/iraOna47XyN/AMHSNTPx7etX0hRCdmF4LgupmkgKthjXaxIiH5bpqo0gVHAFvRodlX4ANVABF6NIa+BAxLeZmem9yTE4RdPAONTeNPcj9vWWfxyHALCzUsgX4LTrEy4nYexuhUzsNgrrUE7zn7EfjQ2/4ZzLeX6wHqNTyFRiQ2A/v5hy/AZ89zB2AbaW6ORzBqSBaNMIDJGI2AmArtp7fvE7QzKda+mZidl99n/kEKL10LKrxLPG6tUR/GrTn5XaPUeB5jihxpg0eWh/GDBq4uB3d1fKkNtx5egJ0rl+HRLz8N2wOUAS0iftr1eAKtVoM67OLU7cYY+o027O334cJ2H7qF21WEOmUD2twprsHUfomnLNS6iuHk4WnES/jJops3qjWdnlJ3I+CMsWxnsE5iZ0zTxN4U13fLVmV1XDteWWJ6Gj32PNPvTTP8dF+kU8g+aaWaYUD/ZTxi9VXvntb1ycjSiCvBEjo7G0wyq0gWZDhx6Giu8BQ9YzyGuY3z0Br1Ah5GbplmZSovtqeDziHNYcvZOURf4kBJ8WYCd51YgXfdfhLWBy34490D0IMWOY4u7ezVzYd4DZzlOr06HsPypaehhZ3wVw7DePEA7I8bFGGmFOuQHcL8BO07jLdjOjsZxg2AHtqEkvmKTkNK60ZjW35H2kcZqR36B7NGnD0SJ7JiitCt42W1YLYKS1CcRY+YdhzTZFcQeCHFN30amU1/yAZzd5AyW2HZZmqvcOU9b0wgFt3zTCg1wh1Ty4julGX58XMMzQ7ify8+b9UgDiF48VNNFN6BUmWUzVLvbPUaxck6RkedtOpknea4rPwJhopx5OCa6qaEJ6dRlrLt8B3Hr0zZJu2Sz0qzKOt22a6CX5ALsmeiUc38EDhZA84bnbx+3UPkJEb0sNImwNEa+UCl9EfReKav5SGdI4+dcSa+oiA+pb+wgw0Flfp9pemaia5G3HMWXhiOd0AZAAaZCD+qyUZgVOPBACezjxIebFWTAAUBVp1GYXquNgIUxjRnL85ZWlAVPiU7NEgQ+HQuRVlSpiPNpzw83u3MuDJdVlx7l+1CyrZ6vjITCplMP1DZv+jRifDxstOPF+mFp1AHhE6o9GHpSOmEFUrGdaVnv1BakxH8PI4SnJE9QUZwFCQ4WfR5i5vWIK5A9cBT/Ebde7pPcngYPhLusTb+siQ7IrnMKkNLTnBZ/NSn2WlashFnOFMpU8mj7eYcPHDqA/Cht/0gHFk+dV0izXuDAXz6yQ34rae3oTeOm1DjFxXSoWb7yKG2R30YNLHuN6/PxGgzaz/4b+4zw6ijRq1/m8bDqBoZOVzoTV8hvCSCjec5NiUC/NuYMmiT8aRhEsem6SF2lE1GZDi3m004tdKGI50xvPLKRXjp5VegO2oAtDuhVlRbyKlcx5rt3WEDruwNYRNvV6EGYFaWcdQq7V7N9OLDMLZZoUUHIrcQkRSaNlH/QH0GrwoZUOFcvMaeKQ4PsPHPZpjJVFrV94s4UUYaOhymxLZaTWg1m5ReO9dqwtJ8R/7XhoV2k1KO51ptWOw0YWVhDuY6LWi2mrDYwT7SE2i323Rvdm84hvF4BN3+ALqDCfQGQxgMhrDT78Nef0yN3rAEc3e/B7v9IWBdPxpLg9FIur9nKNydB4NMlQJFahWEckL0NcO7tXsZOkl3bQvrNPil/1IeRpFP4aHM+9mAszDNw3cCc80JfNtD52DcWYA/3z8Il0Zcq39p+yvHcG51d2Bx/SU6f1g5Cv32EnXCRsNYna1U6Ucp2cx7Ed961OCvQWncCCe6kkqEHfMHroPWGAsa4vgMlpJ0P1oj4pwQtT0hpyxbHhqMDHk5UTYrBGUQ+DYdW/CsoIw7jGGmEyODlpStsMTvrZGDjAeJbLfHTcDyn7yQqLkd81hONZw2tieLgrgRMlINJ0DQLc2/55/3O7HErWGMGWAQos4stKYZzrrDulFnYk2Zs69S1vH3OsatVT69wplA19lOdQxzD2W7ZqejMru0Cqc3njMcsyFKRaxJrFdDrgqmNX6TtTq56uFiZYtfc3g1RLziwsOe6Q+TqESPML7F8WLKtv7qldDS9YfN8IyqaAdFxDAey2dCk7uE3xnA850RBTZAipELwb/R9c45GuOVRp5jcYz4INXq5URvcU9JWj/x2nR074yoPosi9wyyI9Nfhn+LOBJqj+3+5Nox3nNepeBZi/XOWc7pHFvB+RM0ejNN5gCqVpFAQGqq7LpzhrN9x9JhmSxSXI9yONIUlXQJipTx6GQOTSmndxRHbO69jhdTPpNTEICUwSWnoyZ+iZINh705I4UzQzC1NlrTpAtk7IQsby45U0sdUw1nz8SlHrFwro0G3H3sffBNd/5TOLFyO7Qw6vkGf/b6Q/jsCxvwa0/swBbmM8rH1zYTtRgFDyOkIU3arbH4blr/jGnW3rljx0/fj4Nr9NCDhM5Waqk5hZuPlpcbLybDyDmmW6OFvdxuwM0H5mF+2IUXX74IL19eh8EQo+gMc+RzqjBjV11N4dzpj+HyzgC2B5yGHj+Rv2Zp0z1ZpkURWsq4hWCT9VrGg7Ku5rT4m7cvYd5yo7Y+ihlaz8QrLQQ81/XkhvWly4tzcGCxAyvzbTi+PAdHDq7CsbVFOHVgDg4tLcHa0jysLc7D6uIcLM81YHVhDubbbdLf2i1szMYuX80iJHhRB3iGIeIC/o016Jhevz/ow05vBNv7Q9jpDmBztwvru3vw4sYeXN7cg5ev7sKrO/twdacPG7s96PWHVmxGOOeOWjdYYCoM92Z/F+a2LvAYhu9wozC96kMwd8yN55jnxQCdYjLVOE/szcMqfyTyTt5ruaMYxvCeO47BkaMr8Ld7R+Ei3uXcaH3lGM6TMcxvXoS5/S1oLy7DZOUIDKENg/GEDF8N7PB1VDGDDCGNzkB0wGFmIxrS+Ay+0gLMLtFMTfledBFO3R7Drk/VDucv1GQJQM9bBRAerApdki0uzT9xtKppN816chSsSlcScTbMgNZjjOuEcE2aT0K0SeoXIyWmAWGUebc/iXfuJWtJ2ZyHET+aZ5ypNzKYASqeavKs/Iz8cpn0L/t+2li8D37CCwXKW5hx3QwWTSGm1NuSjz2jusZzeMdsqU6X6Gsxbi3R+S0kDe0k03fWDIucwW+VXC+Mp0We6T1RbrVVSd2oM2FAJgLuyUHLuBIatbfVyBiBf0gHMKXlYHw4/LV4wNiS1jvzV2nquc39UKyfXi4fuZo3ipnR8u+NJqbpoQYltbNGb0gUg0mTn818mC+a+YyLq4r4K8/BDEAzyDSexaaz23iIcA+K4uZM54wzwNScqiOS700VoeQ0Jv1nVfuCnCKtuGg5WWFvsnE1qJUnxrudp0WdY5pcbvci0hhDzTCJ4awsWOFfIt/qZBrocTIuiXOAeK7UPssDFsQ5+Zw4L4JMtjXKPJClXXaAcFpn7jaElNfGZ0OMj/Yt+KLOFFMOIRQlE8f5DdpOJQeFOUfW5FFVANQ2cCNo1kiEa1H3NZnwpodCxPswV4nxbI9f9LTyfegYWcO5Abcevhe+877/CY4vn4bmdTCaR+Mx/O2FHfjlx9bhlV3sBM2f1mRIV7UwknB02BqJZNiW7LLwnBgxiFdoyHBKLdt3fgxtCkYwlUiznabMcOZxMQo9poZfaDrbu5tpDII5GxRrcwBnDixAZ7AHjz3xDKzv9IH6YGPDJFFkW50OjNAIlzSr4WgMV7sTijTj32y2xNpiNn7yzVARXXMRQkJf8RJZkzTmqHsIJU9FIyyrA+ZOKKf7+e+8gR0lcrHTTlmeZAobNJLxf/NzHTh7ZBluOrQEZw6vwNnjh+COE6twy+ElOLy0CHOdDsy1WzDfwQ7IbTaMRX8kOjWyeSqzKPmR8EQcKorDZFD3R9AfYoR6CJd2tuGx89vwpfNX4blX1+HJi1tw/uoO7PX43LmOPc0oSGuOdXIH/9EQOpvnoTHum3uZ4zVTzfGYaua5gR3r3zgCUaH0rsFvUTQorrGi3uCSMCqd4LlxLBJY8vvNh+bgnfeuwVP7p+GJ/iq9f2l7f8Zbf64F4m/8O81hH+Y3zkN70IPOgWOw11kNHbPRGMaoc0+vltIIM97z3MSIM+d8YKo2ddgGAOyqj4FT5OVU7iH4wrxdeVcDuh819zif/PF7Ymah0A8r4cJAjWNDZRedjelu7J1wXrDXifZZcFvDOAjA5IHA36NzTX53OpzKgcC4yfCfAOz12Gj2ZWsR9S0RBHROPX1ZT5MBniE3BqhvZ5JVgcwcOSQUBaYk1Sx9QxmisnH21qXkzf+KbE8kJ7ObCNXkCoIK4lBiltnq+E3qpmxHlu6ishWGH75Xp9Y5t7Mka8HgfThpMZyZ3+UwMA+vnOGs0M8ZQnVStvmk9UzVgzZ9TapMVy3d6smqCAXjR8+cdX5CHTVsSPGVjTEvsGZReDykSqtuzA0wGHb8Bh+yNUisWpE3Oj3GqwEgMkeaGikN0JxhcxJcM0p7emblcGVdLP7+RkedA580S2Juw1/4pEH6jur5yvZQNCQS/DBpkwE8LhVX6+HLuEXAHfNADgeD7eH6bjA9pDyUjWcrqXKzh9tgpzcL0/3IcCHSPUPU2XLTaVxTt0IRBmq6xecTzjVy4rzbNKG7NNqn8lQQgcFD9kyUJYz3xRWmZx5pmscyksQZzoGGdVKzkWQ9VaJEYa+A1IHde4ZEwzYIvwLcxMgxJYyqlGfLqkJ5STqRnSfw6pTU3QsGqKbLNuLSqdU74SP3/hicO/hgrSaZFaCq9fPzG9vw8Uc34JErg8SQbY2HMMArmCT3mS93wgADdkVXfU8MYTdTMKpDIzHhNiHQJg2/XB2+GsoEf2PgML8XZ580RordlKXrNz6DhgfVeWIjrxYb6fLBmmfC78YEDi204dyBDuxsbsKXn38ZtrEJGHn3MUKHRscQGq0WB1DQiTQeUarv5R7QdVMYcdJmXaW8TH4g9HTpE2k0Wfeq3khnXifKtM6Wykv+1hlpCaco+03fK2KxN5AtB7WjWemtK0eZjkby0lwTDizNw/G1Rbj95CG48+QqnD2GhvIBOHN4EU6srlw3PK9FDOKsQeeLZnps7O3Bl17ehCcvXIFHX7oKDz97CZ6/vA1Xd/bJ2Mb07hhi8sZ0gTCgs3UBWr3tmG1BKMld6bmMQaPI2KCK5RLRQ4geW5M9ZvOoE0e7bNN5hYOawEKnCd/4wFl4sXkYHuutkFPqym4Phln8qgutN8dzmKa9sPkK1Te3j56B/bHcs07GcryfGfkWRpExqR9Ts6mrfpM5C147hQ4ylLH4PX7HjQN5DLzLmSPRDFSMVPdKDecgZEoAZCK9agIGseCErpfBsxgUIaohAilkq9hlmQlyqrE+Gghdnh8MJ7Dfn8D+cEr/A/Y5mDhRVXOvKoSyK7TjWsaYY45+Fyqq/bPWfMj9XQK4AgP2DNXMT4cwjSE7GNgoXkXKtu5K03CqoKnPW8UoNoIrf7tu1NnYTYwFlOotHnMBQSGadg1RZ53HjxWEliOi1AElC0noII3D4hN1os4IsTpRe9SpkrVapdY50+iMUpuGdZUp1rmlElZqeY8R21nZSIW68XT7iDe97bkD4weN4XlW2E+kg7Bc03Q0LffIj0X80Rk+OGrGNikgbFWk1r9gQZr8nTyYwoH3Py2dP6V1dUrYkhhOsc/DU9dR3ritnE4DXXsnlft3jMpGqNbrsl0ddY5IkuIxOd9UIFkQlWy09MwzaBn8AMJqSWY6OVeQa5Y+RCgrbtssT4t3Nn2ZD5B/9cazl53RS22i4Wo8O0dKSDHMEJoGRurweeJNZvHMj/NUVEZbwfFiGr9RtsS0lIDgiC2O6o9uplpngfbxlbPwgdt/AN5+Eq+deuPvakY4vrrThY8/+ir89atD6jhrP9k0bWK+0slaol7Z+mbRDTRdVrsIcM2upCELrViSCWnVVN/Mq+GUbkmzl/mjm0uwihp9MR2qfNYItNVRsD7x+FIHDs9NYHtjHZ554QLs9LCRDRvcZK9jhHM8IoMO19ufNGG3O4CN7gj2BtIYyAAq0EQJ8kYnsdGlElaqgNBGVMaQLg3ElMux6TQUJzarCWESAu8UmWT36rXKTqsJq4sdOLQ0B2eOrMLtx1fgtuMH4fYTB+Hc0RU4sroMB5fmYGkO06xnyb2pyxXe2OeG4xFs7vXhytYefPniBjz+4iV45KWr8MUXr8CFrS5s7XYpOyF3MhbWrf0tmNu5CEBZEZrZZt3YNoIf9R3VW/Tar9hlndO8OQotTpqCVoH0M4T33H0ahgdugkd6eJczwMZeD3rkHXoLfyZjmNu5CnO7V2FpeQV25g8ndcrIrVTkcOSexTWlZcs/VH/jNG3uw4D3NWPBBrIFchoKY2HMnZBB3a8ynKMoLQJYhRAuznYcTvRTF3lgoVxHZYzzJamwTv3NKb3T1qyjahMwLGOYbgIqQVjVvS6ypSzKsya+CGHa7MrK/Dj23yn7LkaT/LvTGK9VA3JzmrXO6K1S5ZzSTWocP6VrV+CKXW3QYcWwZTybfk56j9u0p6yileCVOo58iqrMif+ZNbtC1+zXTXBwSK1b02YGgWs7wa6sWCMpKLiqwK+GUSUMTUAvYKpL16bAsF2TlHdQDVlyvonZVTgSavrkhbsAKu6In7AKQF3DU+2SRHmg4dQwED7gSETrqljB42Vnz4/SsOKH8KOCjZQZwVPxVWGUybqIFM1YkWxF7ykOAt3PYhQvk66taMmOH55BnUD4tzacUuOkCvf8rGo4595T3A9yiB5KcxCaIYW+CtpBzCZLSOZV2jb/DbJshi7btWBgI9yKVw65Ag8wKw74aydxZUsJfso84cyMUyjHP/3awzP0h7WI4pP8FxtOgiHGh6WlGLWgEmgrPD2FyVseGSN9UYGw/CQOE/eR9PoNZ56u09JQoIUq2WOEyly7Cf/wzn8BD53+JljqrM2sG1WwkOzPW70+fPJLV+H3X9iDnunnQjwBG4EZJ1iI/kpETvdoI7rJJJKOzZGbCTcBEyCpA4WwxKVqByN8PKQInD6jY3MkuqirNcZ4vVST1q1NwDSdH/+LkSRM/71pdQ6W2wAvv3QeXrm0DnvdHhnKrdGQvCY4DnbobmCaa7MJvcEIrvQmsNMdUnfduA6X12K7VtO+TJaSSiJxGqRwEiBknbmRU4tEMZIvpy96yZI+U5Cbjl/Y3MeqmS32ryzNw72n1uCOU4fh7psOwt0n1+DUwTU4cWAB1hYXYL6N919zNPUr5YMp3Xu9Pry6vQ8vXNqEh1+8Cp974jx8/umLcGlrP2wzNvSKO28MezC//gJlNQR8Qn1sMoaR6YpNNczh1gcPORmZGHbuelv8Pna8p5DDZAR33XQIDtx8O3yhf4CMxo3dfei/xQ3nxmgAC5sXoTPoQufgcdhtzHHWiUSVNQsNnWbUw0/IE3US/F+fvmtQYzBM28asOHRKoOGMKd74Pr5H0WppOIkCCFla/6fLUrXteVkF2fAFnAjntpGHUvXXRqhnJKSCIupqqb2h7lENyVaZB651MJrA1v4kAFOFgSodke345vBYRM7A1MRHn/4Y43y5nomewcVxlI3GlXqRbHfl2ZtlwjlRjr/bSDk+4yPnuDafPl7G7jSndbrLoXAOCQ5Us1KE9SxOlmD8GHydZjjh83WYujUE9G/CKRNwUmOTICvEdq3p4NZwVdykE3fyh9dgcCEjn6jOj44rOoBye7Z7wakqG4VZB5ZEbGxWGnvp+Iw5uh+VJd0LGVMhDVJqF0Vpsxiu74baS/kRDTX0Hro2GQFMuIRpKcJ8yUO8miIYYMb4JH2f5sNn8Ro7ZniqC0WjTRelGralDWlCdZ26bCtl+UZeirB8NNJJ2eSOYKoS88qcouOUMfNIRMH4peKTOsnomYwTtZoLREeEdc6wfstIFWiScCk1nLnLdkJFpVOqnMjJj/Cdc0gEGrcp24r0JTNNNeEN+1aYscTnwZTe9THL7U3mcaA3PUp6TgCofFKXp/xGE4kUP8rq9i0rog70HAoJxnHYdjD4GS9C5276G+sXSXugd3PO1HCvtXMuBz4fDNQivib8w5wDrRLT7pptGMu9qrz+JtXIBnwVelfApw6C9GDtXAqbqc5hGazdbMM33/HD8NVnvg0WOyszybo6dJN7Bus0//Mz6/CpJ7aowVX6mUBjzHfA2qgzRX7lQdb34l3KipO+oRemnQbfukaaMVWS0sAxYdLNLM2cGE95Xdh7hrDDpXUnb8p7bCzH9HGNYM+3mnDXkQWYmwzhkcefgMtbuySgsX4RmXlz2IVhcw6aLUxNH0FjNITtYRMu7QygO9La7hw/VIBo1yA0Vkw9QLrIkk0o9RphSZBGmWTzON31SZ7AHCwtbxCuYU6PNVfrOLU8ZMpOhf8A3HZ8Db73a87CV99+Gs4eXoMjq4sUTZ5vY1fsFqW8Vo1zrfj7ZnmPGo+NsaHwCK7s7MPTF9fhk3/zDHzqc0/AlZ1e3h0yGsL8xguEc3q+3MsZMxwkNZsM6Yj3IdhGtfZa5KVWoDOc9c4/KtC1HY4ncOLgMtx82x3w+PAQpSZf6Q6hj/zvLfxp9vdhaeMVaLY7MFw+Qh3ZMXsG+QDqfZT1QrKFjV38oBGNjjB8hu9n5ujzcnMCOyOA5RbA9qjJrjtp3IbvzzXZeEajerE5gS3bHAxrnBWOVonUaDL9pin3NLmkrYpQVvK3ylIQ1iWpIHUNI7seWUYgZFSi1IgnRm7YRGAKBKMJdOny7ypsKaZjm16/nuWXJLhYM9yuyKo3upMyRZUNxxjcTdcVI9b2fW1e4GPPahhXzWkhGNluFLFae2FCi1XglN9VgaUulVZWlDB+Tnu7RuPZpPV5x4udDiFX18C1AtymgyP+IdKFsgKjoGrkvCaIwmOzGM90Ympd+uMj4zTNbKA9V6RM2fnxb3HEF7ch2WWtlss6sQaZ6tSCpqpfKNZGQ947ltBR1YaRXCtiG3mpUTEmTyE7qXJuHzKGKmre1VSkiEio4eMN8DmLki/WR1DcbXRO9jvNEeNTthGYs9Q78znXw6RguDorzb4eHQfGXSeOjKLqk3eSWQeLyoeQhJbUlYoKYOhk2k4KyrIxujV6rY4aXAPZQOoIc0Cql7LN8kFELcsWF+dJFFKDU2E6WxqsiJfZJP1U7xj5vM3DXH6M15wVB7CPBvaqNCe7oVPUKLPnu3ZM5WFFcUBvxVpX1C+QPkxYLtgD0pqY8BZ5PteZ8jrxWo8GNFsYleRGfHWcmLpkS9Mx06MIFP8N/Vt6m4jfhVPyghMvBYrHQz6P/Dyee00zntvNebj/5NfB9z34v16X7tm4K2wG9tjFLfi5R9fhlT2RwQ4H1GgdjYawQPcVd6i2mfgryYFooAbdyowRjd6IDxp05sfY0KR7neUTG4GxMaK4y4Ywj4Pyiv6WOmc8RFwXddFGHQnXhXJAmpHhPBjxvOvoAswP9uHPHn4CrnQHZLgPsfHUcEDXHmEQZa7ThsawTybMxrAFF3cG1Im58Clk2eWUGKv3VRF52KmRlvxdqr2lnCjl4TEKn2p4ZY27StZk06U07Rhv5mo2AbMisF75HeeOwg9+8G74B/ecJZmL5kVd/b0KEl8pvz918Sr8q1//C/j9R16AdawjlquuGPMnVOfc6W0a6YLRR/QCSwd9ihZj5/eR5F/ji9ZodhFlOivsZtUBGA+kHhrH4yvVWKEZweHlNpw6dwc82TwOo0YbNva6b3nDub2/BYubF2HxwEHYbq6EAMpiuwF7Q4bZaqdBpbiUSi/NvjDYgmoRRpyZsjAAw1240VmGdc34d388gYVWA/bEv2BtscHPmOuocoazL3zIyFZWTC3py3nZ9Fk7TkL4NTVBnSMwW/lDdNmiguGUHmTI+wOsaWYh6T+6Jv7JP1Bm5elz9m37d9FIxoiI8iibzhENcx0zzqksMJo/iQonbDYLGQMlVgx5dPbwF+Fg58x1zvSiUtNFZmB7Ap5gMFRokHVStu3sFp3UlqxK18Ul1DGedexwfpljT2jBKKjXImBy9c45cmFdzp2NVbYlhmjLAny9c8FQMfrhVMPT6AlhbSWRRUvDlqL0veTsQlVzyltQAfelpewE4A2ba+oDJev686imrFMo0DykEfEQKcVOs9hhm0kopA4Gg62CDMJ7ZqN0djUMqTJDuIryys6Ot6n/b7rDBmfVbJHngPdimVmVMNBNTWdWbk8e7xUeHu/Z0Rb3xmMhzqhVOx3a3B6kGBMukLoznEtTtmkpRcyrc+YKBzbWTNTZjZnIU++gthM5seYNO4srof9jidNJQWyzTBjqbByzoIkrs5260ww1cdFkexJMx+5k/SV6RHJuAsMyHpo/qpSvRh6XP9M6xnO72YG7j70H/uHdPwrHV26pIuHX5Xc0Tp/b2IOPP7YOj13ph1RoWq90nMYrcNRIZrIRHSAYjLy7nP7Ej8vvYmgrAw6aRCbVWt9jQ5pjoZQGHsCu9zgzR5mDIfQxViRXDbEsQIMaY3fsOkUTZG2hDWeWW9Db3YIvPvcKrG/usGE9ls7bKDNaLWiOBjBptmEwGMD6oAHre9L0oLEpZwAAIABJREFUSdeg0GdApYRYejI5g9g/XFRCLabp32W0beWnx7lKhMkYyfoOGsRoKB9eWYCTawtw/y3H4J3njsF77zoFd508dN2cPJV7eBM/0B0O4S+fehk+9VdPw599+WV49uImbO8PyHhrdTehs31BOCPjfEyrkGgkHa5LZyycWdTl1XZgXDGRzZAF1ICFdgNuueUWeGX1VuiOG7DZG8L+IKaMv4nBmV/aeAxLV1+COczOWD0MPcA0bZX20RGqXmLkCYjbWIaCj2nDQ3wDucaAGoKxrwJBjcY1GtCUzm2aifE9zgD9MsM5K0SEQnM1x3TOZoskr030xkaeLSRmMSi8gh1wKRmwCOfRiK+b6g3Lmb6+lYpJZZYEDXok/u4ZX8r2ihHqaYxSE7wjYy6uw/oh9decQW9VhTJyyI1ej3SSuq8gVIp7mzYaK9lxDSU6T4A31S1Me8jhnRo6yn+IOIp6TrLEmDI8HQ6BOE10KafUB9AIHWDa+ayfnNGjdOVRPqWjYldcrQO2Xbaros7KA8qMr8J+NK1ZtqoR4OBoQLtTjt3KBjW6yOjJuK38PHqtmT1fm2Rs1RsdT2uqi2fAT1gfv65R9X7+N1/TE/Bfa64NTySPJLEMXkFeQS90taJpqipwdd1VTiC/P88z7e98PpFfWM4x/Uq4SO92j+HvQnOomJmkc9TGKbchlTN6RnF+y0+KxjOnbFuFtoway5uFJRQs/7Dw5Xp3NiDCszmCreksCSskfqk16XEVluYDXG2mhxVqnrC0H5E1b73DS+9ULzOeU5En/Np8GRBKaMwiWKiTj4Zz4Dc1GaXyjSAoSuL4ZVyFz87gjZHw/rcAStkD854iT/cgKcqdBpw99Hb41rt+CM4dfhCacm9wzS1f02O41ss7Xfj3X7wKf3mhR3ecprYp5tSMYdxoJYaz4nHkadE4zkl8NX5xkaEGWq7WoYWXGM58DZWkRpLhnNGzyIiP8CYjPRj2PDi+h8rx8aUWHF9sweXLV+Cp516G3V6fqkaJJ0tXS+LUIkBQN7zaHcJeb0RPmRS/DLzLJFSqi9lAiMUSL5vqHqgjnSSeldMCw7g+Sp4ozbHmEaPvh5bm4ezxA/DAmcPwrttOwNvPHIYzRw7A4eUFSoO98akPATwTrCN+5IXL8HuPPg+//4Xn4KkLm7C3vQGdzZeTOmdGRC+byuwLzqpQR6S4miibh9kRvmdz73hcrHM+fOIm6N90L2VZbA4A9vr9+ht6kz3Z6u3B8sbL0F5Ygv7CGnSwLwHJKw4KYsIIp2tzOR8GjYOmh6ncmKKtmaLYKXvChjKV4ZIeyvwm1EOP+XccBFPdez9dEnFWIaZ8JFGQcuzEULYqtMpiLOPIKpMzGBVW4apjOKPRvNOdJE0wynFgmjHMbynw+V++BlpHrmNIWnaX0UBkKP6Fx4vKPUM0vmXnsyw2t9Oy38tYeo7tu30WUpiqqUyNJIJhUf9IBsCf697trHAx9kC4g5XwvmSuWQ1n9RKpIi8ZaHwu4kSi8xEFVdPOyyBD72TQJht1DpuMo/HezNlm9sl8FdM8eaI6XbYtvZXBrhh1Eloxawh13zYV2sCJ4ZavjYrYzrTAyqitA1LasE9G+qBvTROkKuzMG7w6SOgTGz2cougV38sZz5zq6BFxlpTtKnrx+yPcyOg9wbHhat7CWQQHlx8xRVTdTsqP4+FbtAzOCNO9veo8Cr+bmnmlt3DactgpPfAIzaamX4oEzE6svLYs4m7iqCVRZzI4LIhKvHbTVlE4Qx0QgSkC3xtuOdYWvjPJT8qXiCassSwCxeJXCLxVRJ4DS5J07IINS55+jWBKyrYwSmzgpo3lUOebRUUP6w98pQiFxElrunt4OrKScZqjVeWuvSJMz8tLV+b7/CuixLGls/Cd9/1LuOPoA9BsFmt9Z6aFGi/s9obwyS+9Cr/zYg/6VLebf0nrlPFKJzSik7pliSizc6iYjabP6tCh2VcwnNNr0XQFdg78jlPBoyzkztpF2Ug1odhUibKAJNDWmMDplQ4cmQN48aWX4dnzl6GHxoHUPBIe4HVVzTbf99xowmZ3BFf3R9BDLVqjO4WMQz1xCzf8zvITr4NlmlnK6wF/SpzEJSpK+UmHJlFWp9Ta6zR674GJKalnjq3BO245DN/y4Bm47+bjcMuRNTiwtADtFkJs5tXUwMi/P48g/m7v9+CxFy/Dp/7yCfitP/8iXHzmywADrHO2Orfmn6pUsPiUuka0+V19KPJVV6tHT8Lo9L0waLap6d3uW9hwnt+6BAu9HWgtrcF+exE6jQZdN4X/xdYNmFmC3fGpW4DUOAfXhDBklZ/I67nuuQhRfAcN8AGWBIqSj0Z4/6d/UNVKAE3VtmyCFRATTZbZ6TvhGxSBnpKemeNDlnnMGnVONig1llY46XqHwwns9iZ0oXW9j3p+ghrgXvO+PRsp5nd4X7YW2Rq99mTQyxtZb359Vgz7udVYUJGcGyG+E8+0jG1bT1VxX1H0e+ywbuQ6DgMeiRUes6oK/lz3budwcgZ0ig9sHJdDepZ0bYK6udKkMKqWL5gAY92oeSKejXKr0FWa9GK8KupMWxfFVseqazzrXDnHs8IhYJvlEeLgCTWEqjyIfEgy4jLN2iy2WkxnY83gG/3JwLI3lCfqTK36Wo2AieKjezHUzboER6BpTqOJWps4eoGLOMc8MyIj/lXHYMjY3LVYW+7col86mtAJ5yu929kZzmKY22wyOjc9E+ew0jOtutu5bGMFQ13OwyoU+d4I2NwtYv50wOW7bCfwcfyE1yXX53g9uoTx1DnzwHvJRojCuMxwtpxc90jT2yxqi9eWJxoHk1zjK+nXjt5kYFs2wQYOD8BHYjhWQTTwAmJjMVEjtdt+Law2hn8ilopMnnlmNN4w0jvGZlCBD7Fh73mrrza18Ay7c2drpTbRteDnwcUT8OG7fxTuP/kBwMZg1+ODXYD/5IUN+H++vAWb3EY26f5vjWiO/AK0J0MYNtoUNbZRZ5tJ4Y8zGMBUvyx9UOQhe62U33NI7w73PosdLJkbhCVZw5kHx7naMKbuzSdW5uFwewRPPvsSPH/+AjcAU4eypKOzCGzBeDSk1OyN3b7cx2sRKJyyM21VwhX1HI9xRW3NBjqi882ziUqcCEaySEPco5xb+q7VFuIsSANoLK8tduDuUwfg3W87CR+49xa49/QROLqKnbDbN+qWKw9h9gcQz9d3u/BHjz8Lv/Lbfwp/8fBjsLO3z2UG9Km2BmafNX1j9chxGN50NwwbHdjuj9+yhjM28FtafwU6MITm6hFq7of1yJzvx/KRev9hI+cxUC+DPjrGsDQDrTMqf2Zur1HmqKpovxx2DoZm0GLwshE+ge7P/JBwdWDDOcc+fGp2ojzYsymkeqVGtzLArOJfZtFksCV4mUswidqFD8ewNwAYJtctpOnkuo/IVvivOiyUp67/ZG6p/u3caPWJxYrr4tqKCkCZSlA1Y6KhpIJlxsgznmPiZyvqO2Exqvjof6etMtEDNapZI+JI65kFD2UR9pWQliwKmYg3Tse9xm6TOWMpS0M+6pwh1OhB1rpWjopWeZan3e2Ma0kbwKQRXl+mERoLYV8MTe9OFHmPY8XT5jWnUWemR0zHUweJrerXwypP2+dZFRJJvmA0BgKM+feAa8JEggOP1sC/5lCKfnFhLcKRKvJTp9MUWsnyGnneriUazvxjuG/XJo7JGlP8yCiOmfE5G5J/IKeVU0OZ3mpsuEQGlO1THWUULykAX41nQ6DZJcQmVv7nZMlu3+p8S6LOOWKN6BgkSSUkXKSdcSu6Hz0orUSgv80D4SxEySi8K8ihzg9+v5gdlDu+BOR2EaHQgS14pX2SREr/9PyMjcK8cz/hgylUdTnca8T0KzCPpQ5dj7X8YPhWnCV2lmTLQtMHFo7A+879E/i6c98N8+3FyqN+PR7AZmBfuLgNn/jyFjy/OZSE0BhxZlCPyYGH8E+6Z6shS9fkjOjKJ2YS5dFmdUxomrbKwng9VLorMrbJUB9BX2oPE0Mea0IxhVyvpzKvcxMxzOyYwHKnASeXO9AZdeGJ516By1fWod8fQJPul5HGjmPuc4COHYwuX+2OyXgIkfEwdpG3lZ3FLKzL40Tx387UTnQp85v1NAevAkbLFSm1IRTTkQof1GuWF9pw+vAqPHDLEXj/nafg3bedgFuOHYC1xfnAGmYJYr0eOPr3aQzEtcFoDM9euAy/8Sd/A7/5J38Nzzz/EnT7gwIYtBShIXeKW28X23C2Z4epkzZRbJ+Vv3LkOIxO3wfDZge6/SFs4j3mb8FPu7cLi1uvQnNuHsaLB2nHw0kTOg28Y1lsCtG/8LeQut2SG5FE8Fj9QK+dwhTu7kQ6bgtJYfkHglvDoaPxBHofc4ZzDo5ltkQZ47DPq4DRZlRWgNv3ZyXYbORFos/7gzE1AdO7u7J7SpS4nH/Qf2f/7b15ng3Oio1WOOvfRdYan8ox99wa7Lh2/fh9sXN43hHg9zJlr7SsGQRPUKZ5nXWU6FmuqFIHi8oXxb1pAq+u8WwNJFWkgmNIJgi4bpTCWQxzhXxdwxmfT8dXay49Q26gFUsAuAHbdDVA95ulO48iUV5Ho9H1uiA1TNMr1TMnSgGuJDZ9SteVUIoo8onxrTtxBoXFyrJIZ6xsCeVvQSEJ5bFqCBsySM491HmL+k2Rjnw6Ti7qTHuvwT5qnUNmnFzqPz+m/tr8/c55/Ehp3dJbcLbK9WKBtk0Goa6lDt0XtmJAmjorTDRHHHM+Tz29omoasPP1zsn5OFrnc+EvWfnR6GtJSpacd50zp1PKPJiLPNNzqk/ZLVr2bcZivmHO0zmF9JeyUkfL66LjQiYOc8YJKVsjEbGa6RGx0e/Ll4TYbWVxKAOsMjiHUgY6L84mmTZfmFvP381loTnXWoD3nvsO+Ppbvx9WF45W8toa5F/5COLey1v78AuPXIbH10dUz0dSX+rvgwYjhjOlSBPSoqEa8ZccM2g4UyZBebo14zvLFGuMKg3ktAJ9rjUZQp86s5tu2yIL8B5mNNr5MsDoiKPmYOMJHOxM4PjaAvS3t+C5516AS5t7/Bxlg6G2O4YGXvkgRvZ2H2C9O4TuMDWavVaTwxM9U/tbTktUfaBwSNnAgoygyFZ4pkzXC5ZydHOqoqN0LGMeXJ6D+04fgq+/9zS8+/bTcM9Nh+DY6iIsYDfxMuW+EsNuPHCtEEDcxfTtv3ziBfjUH/4ZfOZzD8Pl9c2QCsIn7oxhOkvtVCMN8eTGGTKig3AwV5nptVZCz0uHj8HkzNth1J6nEoaN7lvQcJ5MYH7nCsztb8P8wSOwN25RQAr5E0aPiYs1JsTv0AhGe4HuYDZ3MWMmCjrcBMrclV960lCjMOqVAIA5QZikg+PylaccWig1nJ0IjWfiYqylwl4UFmVgGlmwUSlK3ZS0LLuBWZDRC3HqnN2fUKS5bvCT96rMKWdA64rS3/LxWstanVJp1JIIX58SrSy3zPg0ikcYrw5jLdOcPLSj+PA4kP47wiL5/hoMZ1WT6hrOOF+u3rkOzuIzVQZHXcPZKrHqBA7KYxKxEx74OqVsJ8qizuMIkfdpIOJ+94YzPZ+NzqX4obCbJmsDLFwaqxXzeg5WwdBUFzW46jkYRNkzkTiehyONCgHeb6TyaSn70XnEFK5WrMUvNoQ5+tYwDZRsMIBgJIomibsMs6TxHRMj/K7JBGft15I4NGU9KUeJvC5wMrGG866VIu/R66mUPnj8eKWenq/igJcDNbcuo0pmQ+KUkXOjlEzFhaIqG+udp0G7olGY06RT55IYGbZPn0V8t1GmwXofxi1n55rDteOEv91aC5zfo2gBZXk/IfOkxEUa2I7NYtGUbUKXgBFuwzYXhtPCfc8DNobyrtkAe0W8EquX8ZiLqSxWBMPZNLatcuiEI8hEnXVsnO3+E98AH7nvh+Hw0snrYjTj3Du9HvzyI5fhT17pUYOcEP0VhdzyY3x+NBpxI5zJGBMgCTYcKeZzz6Vb6/5tXTJeGcUZBLE2WSPLHuf0PU0Rj+pDzIbS6HULsHEXms9aCjGGtYUOnFtrweaVq/DYky+QQdwacqR50GhBZ9Sn9EziAuMhXOkBbHWHXM9o5AHvI/KNnFbk5VfklBV0S94EjQK79CoVGEFZVWq1fDX3nc6uJ5DXW5fmmvCBe2+Gb3zgLLz3zpvg3LE1WOrM1bpBpB4nuvHUa4EA4vbF9S349Ocehn/9S78Jl65cDTIgUABFlzMFuCGcHIUBYYMY2FxHm2otiwcOw+Tsg4BR7O1RA7a7b73mYE28Jm/rVVjATJSlg3SvcqvVgPEQmxvi1aRc14whYjSo8Y5mvZseI8f4oe9HY77vWQxldEog10ODGe+CJl4oTcNQtqgB3mpyqnchVVsZvleJaMpcup3DHHxPBY6T7YliEDyeZsx6ynKcUBV53AgqYPv9MXSHwqd8WuDUWGjcrdUvys1X6Z6bbSJhWWoZWXkthlwMRqkosnUeybNvyzBzf6eEE8ewY+XW6Jm1/7fO5U9YgVwGucxccv6aNlrHATpL1Nkq6qR4aWfnKRyPDfN6LDFEG/X05D2CEBFDkjElhntVfDc/d85Qyuni/J07M7OfoLqGRbKBUYf+csZzAQuMnkA8oyTYFpwYGdStsxbF56DgxiahoRtWwCtLYVPWZLiLKLkcqgkqirnv1apaIYImAzD4RSXDf4zZ2E6tI+5zgEhpKeaNahSWM5x1lbzsiDMJhxLDoIi1RTrXM03sFmMw2eSCICeck6Ue5aWWpiVXj/u8ptRAnrXLtt97gT3IFwpjFM62QVJAhxLGoupPnb0nW5EjsJEjvzbLCcL0csCsbEXZnixPUunp90CjTGS5ZnMG5dlY0Ynpv7LQ5AJqfAbTTIU2QmfY6BCxe5kWAU4MZ3GQ2i7MFq4Rt1POldCHED1nmsQu1FkHmM2cMRMhzmATsO++/yfh6PLp6xbd6w1H8BtPXoH/95k96NJ9xIy9GCmJey92qbb1xjbyoFReTGuWq1smA7obloxcPWZR7H2EO2hHIRrGdcq4Rm0ERthixmLssfrRBI4stODmlTa8dPEyPP3087CLRgDReYsi5KErp3TKvbI7gJ3eSKLWeSrLaDOBK+ZNUzNOLlJMLxmhFNhl0H6LWqmjM0kDyLjVbG8ZFVB8c8DNRw/A++88Ad/5rtvhoXMn4NjaMtWAp3pBHU5z45k3GgKI593BEP76iefhf/8Pn4HPP/wo7O136d7y0CspqP2GUVt8c4irDi+ry+Df88trALc9BNCeh/3hGLb2e0mflTd6r6/H+J3uLizsXIHFlVXYhQ41AMOIO7ELVYZDs1ZshBsDEVoFjetAg5qafWEEmcpFxjBuYgaG8DSRfZi1TB24Vc6KMZ2kap/6l/fQz7lobRBgqiC4CKoHiir5hfsglbHKC6Q8yWqDOVbXapFXUSDQdVOSeVBltsUy/PikKsGMgyljMzGMzNmLcixey9QfbjE6UV9C2D+tqrQrj+9Om8F7leL86XxqZLj8OFXzHQPnk0hXYJQfI35Z3ebn7X2Ns6Rs43AhCUWu+ZlGZLiuul22reJFaCYiKBhtJRPNYjwTDFQRdVqrGuvO+cfrn5GT+DUHvTQzUCokvcEW4c06MePd652y7ZelirVGjnw0V39XsChryPn0vZLDV0UxNsZxaYTYNCJRv8qyD6JqGRIDHSmFdU1a4V5n7FQe9is6jY9Y5dLiwp4dz0NPaJ1PFR7nxghGhjkghlRMhYz141HxK89KMHxUxvSGjG2UFgIt4mTFt6dnARgVwDYK0rncJlPDWWr4M1dRodHG65wedeYnikQWvjEok8KW505StpnQskdbN9MgoHhyfuXrsxitJBJoRBw6wSi1Ti4ZUnsSsG5g4ZluI4EHThCuTRHDmAawq1HDWenW0LA8qrXxdWkh8OKa3DXifXkvgtDwzcFbTU/C/oD3yoUacGr1DvjHD/wEnDl413UzmjGS8qcvrMN/eGIHNnvFtGmlVKwdxvRGpXOEPDX1kuY3OcOZzz/VrjhqrHcti+4oBK7P5vTJ0EzMpo+bDtw2SpvMOJnAsYUJnFhqw/MvXYCnnnmRrtdBOuNYE4aH2tAcj6iGfX/SgvX9Iez32WiOPC7ya2sUJwZyIArfANUgQogmmxyGRDiVaKNhIqMQK/OIC3VpJUIFbki6c7bdgjNHV+HD77gZPvjAbfDuc8dhdWH+xjVSdRjHm+AZPNIXXr0CP/XJ34Nf/Z0/hatbO+JQEqevGFIJaqh2o2Uvfh9UZsHIgn0M5pdXoXHrO2Eyt0TG+lvOcMY07d11WOjvQmt5DbpjNHR5f1SV0WxCk+5zF9tFUrfnWg3ojTBIwb0z0BieazWpoRh+2tSRWzORYtMwBB0a1Uhf+MFx28Lrdn1zsBwOaX1yFEqGgDPRJFWEEiaU8ZkFZ5zlQ8GwySsXdn2cQgRJ5+yEZ5UQhI3nFg1NfSmuPo7pd6Tmol0r7T7hcCpKSdAmdULF8eyS03Rwv7OyNG8VDtb4t+a1fp/OnY5W3MPMvCUnLacM4qOS03wnquzkO+cWJ6HnFflNJ+yqVFdW5qfjYYLDAlJ9w2bTBJloUrZ9KmJdGOcMaJrTLbWq3lnTb9Vw5lPPNVRKV2aNg6pzIqbtbAUPF5/JpjCN8C/iMq+IaYLArvcqByeGRLwkmsX4bW/X5LercMBSTjAghBTDu5MmTNAIC3UwsjrhjZbmOc07g6MWSZUHZnim8uDE4TxDxDaYLeYd/c43C/N5L0hETKd+A6kmlzPm8Y3xOEYhfcqtbr+Wz9SxQusQU8haHFX8YlpO1x6N5+JvKS8WAZ04FNPRGA9TA4zXIVFau7gStjJ9FXFFBAKZSx0RjBtxYDtF+DsgQCCf1Jfqm4XJi3asCM9yjhXnE2zxNc0ETrsYccAKvOgXvTvdlHQRPxF0y+FKzilU5nhT3qSyzxxVkBeOLM2GHRIa/ovjHVu5Cb7lzh+Gt5+6fh20UR968sou/OIjV+HZnXFytZOmTms5ZNiINAEj3JX65sBt8d9GU/dKO58FG83B6CbjmwlBay9L3zMpqHwHNJ8IjonRIKxttoY9Nv85tDQHx9pDePL58/DCS69wLSOtW5oCteegNR6S4bw5asGVvT7glaSFT6l+4jY8VSibcZX4g3nue8g4fAnql6n11zGsZ1FgEhzCsm7KEGs2YGmuBW87eRC+/r4z8O3vvA0evOUwLHTmK/WWurrGjeeuHwTw+NFg/oXf/Qv4hV//HTj/ykXp+B45FaMDK5GsV7Czi5uFMY7hvSLaEcA2asCIc/PWh2A8v8I1zj28wOmt86Fu2puvwmKnAfvtFTSDk3I6jD5T5gryIORLGLVHRyCmZEuGC+uiKFA45Vp1U9LexCm/3AbYGzYADW6MNKPhjHXPWOuMTQwRuvtlhrMlc/+31T2CEC2Bf6IgqWHhZY4TzryZEs0icnzqmL3bx051sx6+Z6QZIZgI9VRxVwafGrZ2DVYhyM3FhMBCIaqr03cR15hGwP0qcsD168d/B84t05YcSiEdPV3lVBiEdIN658O4IiZOchFq/v06KdsJFpl/WEO9DNXw8TpXVJHOpGObaCN+Z4kzOKBMqnA1nhf3bpXzRA92JFNlONO6afi0+zQxloqPrqGKTA1YeC5X7qGKafKcyW5LFWFZrftddS5qBmN4CesYsd45cXNpSk7pVos8wRrOQaG299binaLol9T1yVr0CgOFdVbhV6eaM3yqT6K6bj/LmUqM7YgP6v5zVorNDklwJG88qw7IMInnp/K/EJV3RlIVHirtWW7m4a8GGtGDA/61GM4enkJCgaXaKXhK3jcqN0wDJbULxmFSZ9+WlkRnkkYn8W0vXfS5oOfjgqyOr84et8nAWuSYSUaXIKfOYfWEkL8UBqL72FgO2ohJ4A/RaLK9UOrAJTlmEyyc5gTVZfnocqDzqK+GJRRkn7CMxc4afOMdPwDvu/W7odNaqLPk1+WZjf0u/PKjl+HPLwxhJAatDlxWZxyjwhNoj4dUG6z1zGiAjij1GU8bawj5bmf70fpkUlj1/jKNTJc0E8P38T2sp0alltIs5Z3oZOQTaU6wGzjXLp5easBapwlffPI5um4KI+YtVIClg24T65mHA7qGCjtmX90fptmT3ljG9RKzEJpMDFavH2WMbyJq+y4VpDJ4rEKghGCj0yhjaT12HmO0yztsAqWhHoTRwaU5uOumw/DBe2+Gf/TVt8E9p4+xQXDj8xUBgd/6/Bfh//j4p+ALX3oa+gOsPxUDmdDQ4YziMEsZ4xxOa+Y6SyvQvu2dMF5Yhb3B8C1X49zqdWFx+1XAffQbc/EGFJEZaPzi7jvYLEyccqoL0J3OozFntrWaMBxN6Fo2NIgp05KaCDbJUTEUvoLlXdoosUN3OXOyGPKbbllXbas26uSJLBVJE7JZyqIjxESEl+TYhFEy7ZzTDAqcE9NzsBEYbqbsU1R9dR0aY3OWRsGYtIxMNxIZqIh9M30dgzw+Pj0F3O/K70b/XbZLTVItYfhG/OfTqnPjJlhhTnOKUMnWgeeftymWU3TLZOW1U7YzeBaMNo8GBvSzpGyrrET81NRTVQqyCpjUX1RFtQuYoPRk1k3j64OG3liGu7N0+6UGV8ZR8bpFnYV8PHgDPzHrtAZyYP3m/dI0Z5PMFtO1TTCLrIs0RqrrIeU/A0tPoYqtiUFkDoW+NyBODDfTYVy5D01ZwDnORrGGHT5SRxVKnQv19IaydyJsFGYupVGuVMsXGsSGQN45kKIgz2KfUYGE31U1Zcrt0M+n47MiHksNo7EXDyA2CkuoqDCNdrbI7b1Ae+Z8wxVVajjr+ecWPaPxHHBPdCbGrRS5CvRn9P0Eb618zqRs0zi22WtxqgRmAc8DDZiUbRrLYFtBtKR9JihIUA+16Sk6Z2PkRz7ZIvwhAAAgAElEQVSYDqLTJmObvceCpZSHpiDm3/D/2+0OfN2Z74UP3vH9sLZwuEQrmmEjNR/d6Q/g1750Cf7o/AD2hpPYUCjAgCPDqApiky3NvbGGc0ifNoKM9XQOzdh75+lrMUQ1WhxS1+UOZsUtL+3te/ZyK/6+2Ll7sd2E44tNaPR24IlnXoJXL28EeE8wPXPEkRM0nHuDEewM+KopDjTTPVuxlkq+4rUFzm6gLEJHjepK+Ovz5nog+sp+L7hjBUmYm7+M+OeMZCPfOq0mHFtbhPtvOUoG8/vuvhnuuekwLM51Kld544G3FgTQgPvc40/Bx37jD+AP/uxvYWtnN27AG8qJQlVmOAO0F1egfftXwWRxDbq9Hmy+lSLOkwks7FyFhXEfi7VhgJqR8IuiM5yvp5I2YQQ3dr6xBJeWCsEIRvmsyS/kpKIr+MbSaVsi+0KHGHXGLJf9WoazIV49vYLMt0qyPTsvXM1znm0Ffq3KQ0axQFh1BxPoDid0ufW0D7Mrh0iBTU0zKK1qrWxNx/EpOKR+OyPSzunFvZ3X/xZbycfKTCta/Lrs7nlOUUlFZ5i2R0OHQYymTc+cqiAv2DFz+3RzlqZE5U/OG8wlumV4uU7UuQxnNYI4LV2XFfl6KpuuXeW0jh+cS0YhI8jJv+uObyHmbKyA1UFZlYfJFEjWX6x3ZpuZlVrFojprssZXFkQZHk4zZTrj8jqNfmM02uIenAyRK2TUNx+MiTB/pAt7kvpzDpYeOzW6pGdmeRfv3YwsHYFRYSPuID/FyCNaAVpfm87Ea7dqVH3juSaahgnt+RWpMRrOKd5Nu/e7yG/8HKyvmv0Zlqbn5kBQqfGo3mD372FhI4n8W3RJ1I06a5YQ89mUJ9CaJXirOJ7SBz9PKbMW8TK707EqN65kK4Eumk8YSwKLkjnC19rA0DqhvNwOZQcaVBPTa0rmgvI4NWATB14491SmKW9gGAjMAq8U51INwHg5wgwypSsvicOxOHK2/8QhqBN8ADbXIGLKZLvZgQduei98610/BoeXTl23dFlsBvbHz6/DJ57chV0MoUitsN5iwldECYeiFEa+mxkNaFKhggGcKlQKn1xTMMVljWSHK3EYy4NOq44WPbIQ+TYp4vJK0FlCKj4ALHWacGqlDbsb6/Dscy/B5fWtsBeKxmIbXOGz/eEENnpj6I3GFF0KsiZrIItDQNM2AvUKjoRFGI97UNRtGkNGOSbMFcXbaKDpRX95JNb+O5YqENVOHVyCr33bSfiGt5+Fh249CbceW4OVhbnaukkNkrnxyJsMAoPhCJ546QL88qf/AH7xP38O9vZ2zAqNdq4C0HpBk7/5NTWcG/PLsD0Yw07vLdRVezyC5c2LMN+Zg2F7nnjAiJLSWeRhZBgzDjX+g5kyyN0ij+fSBvx3IGNmVSQWMHtFs6ORc6BdoU684Pg2Mj9b42yOJDzqVSKVQTbirJE2j39WgSDL3ijJugnl36pkRt0iCjtMIcIGYPsDTs+xH7vm9Ber4k4zJK2W73eQ/hbnUlXJCuT4K882bdx6lFq+t7L3U2WEnyIVPsflXWVmHLM4b/S/qzs/t7bkOwLCNLgX90CrFMWkKvrEuFTdETrolGq4ybEopKYZz97wKYW6k7l27QEmxjhUxZIqM2a0ehKl3GFZzmiIGCpnEb+g4+G77NTRJDQ6pd7ZGiuVhqfrso01IyEIYIK1YU92P7JOPeeIy/yD6q8Rw9x94OF9q4pnChWm1Anz2el8ov4YsrbrDpCjbsGpnEvV9kJgMO4nbIzff6O6bNM08n859NO6cM7l5Q8/z1ZUrmGWp3XFDSsnMNKo/9b5VbHXyOIs5BD0BmMbpd8Zjq34IIIx7Cs4MhhPyj98/tOizkrXZYYzCWudYAqDq5NtoMfhpYyvpfc7svwwTVUxqobPKE+MZx7B79XCLcwhfzA89AAMcaAjhWqrRWKaLI3UeC5eUTXloGJGfLKQ4hseNlH3MM+a3hTecCYabbThjiNfA995/4/CidVbZ+bn0/Yx7TdMeX7s0g58/LENeHGX7yYuZCRLfV8yjhrL+KVcXVNo2CUIXGk463VVYoRySQI349GrrXRu7ryt56z4ozWaGA3i3/BMludbcMtqBzYuXYIvPv0ibO/sseOJVVpShDEtezIawf4IYH1vBAMKJ2nud+4aH0feIR2FAJFkDkV4Rf4Rv1Ms0b41+kuZvpmOYekvpx2xvEMYdOA9d56Af/K1d8PX3nkTnDywBPOdzg2D+VoJ5i32HtL3pY0t+L9/84/g53/td2Bre9sF6epvqL2wAp3b3wmNhWXYxGt7e2+RrtqTCbT7+7C0tw6dxWXoYVPW8FHuzTXN4UOkzE5CoexwVzPxF8mgYSqewFyrBf0xO7sWWg3YH3IqN/N6Td/GDtw8XmmqtjKvnMHsGXOiRLtzVPZi7/ekjcjVQNbYTpQrCxqplcH7urF7ttNHM2bZNEPNM0H779xvCna7sRwjTVSRCuTOve8hbhmwIodGu8sUu2n75pPQSHZs+JZ7xxvZORhFhC2Srj4v49SodU4UXQIFj0897sq2KxMjuXBjgHqfECwwaaGVc5haxWmz+H1YowpTxzSFG7dEp/kaos64jtIrqhSdRE9IGlSx5pF81AiyxvMsKduV4Fd7XRz4xA/0/IwhnSzNrzEckjcTivpO0yvh2knJ5YcoEMqN/xTPLZ4E3qUGhtY7i7fX4gKdVbIfwW+3R/qnak2yOIVJBRkUGlNVUYNdnz8/pT4RP6HdSFhDE7299fiQNSBVisXuzJFVBkjXvDbOnp0NEPl920hnpMeyeucMcbgBue9mce/2G+J8hiUxfvETaByEn14PwzngjCw00FpckZdOVtpYnObdy9VAPj1ahqMli/0TaDjDfoNeEA5K2Q5nXISPM5ytQE8cikRns0WdDRuMXqIMYei+9b73gAX6h8nE1ShFxL8GnFq5Db7jvv8B3nb0IWg26/bEr6LQ6t8vbO/BJ760Dn/16hCGdC2LGs56MhhkKOKBjoyK+dxkAH28TkqMVpIBYqDiczkNQZuBJc3B6Ao24cXmOpWwEqM44pVRI2yqKHwRU1P1ZVzt2lwLzqy04PKlS/DIl56FfbkyRROZ0fnKncAnlJaN/xti0xvbPZ/SrQ3y6Z/BWI4ZfkljClpnUcYQLinui24Szef8WeXoruwdfRad2KsLHXjHuaPwj7/uTvjQvWfh5sNrtfutVGPNjSfeahDY2uvCRz/1e/DRX/sMXLq6eU3L7yytQvu2h2C8eAC2uwPY679FIs6TMSxuX4X58QAaiytUh0y0b6Qw8gWqcaZO4lySQlLWZDcqVc9jjTNZxJgpxEFYjDBj333US9Bgxh4RSI/MEhvQaWFUegKtRpNqoCtTtVO1MdaK2ZPzRkdOnfLP2AgDMWcrmJxej1k3veEEMCW/0BUyi0LetFb2b3ejbMoy1pxJbp/z0EigkGot9C//fI4Z58b0awsc33TMy43vgVE2nzXKy4ztdN/FTuQ2eu3ncTALgqg+vWt0oo7hjKNi85AyNd6fsDVmVXDrf8tWiGPP0igs4LOJgtmxNS1EIVeng3dubXUMZ8UUnSvQogOY9CgM11NpQmpVNNwanWUOCBthDA4y04jIGtEWm+hvWSfpsNbrYQBSoGZKl47BBxpCPJKs4xdprNx4Lj7vl0HvhsUSy03nN3vgZYuqXmiCx1cm+HpCwr8a5DN9D+kAQanTtRl8iH9G/kSw1/tXxRAsq3X28iHBi5CBYGYx8FEwVmWbBLo2V1TpPAWOZPbI+JfrHo9RrEAlU6CdjzoX+I+Da0j5oqibtePyzcIYQ2p+jB8gyFaJAOaklJUeVlRZmqFnSqLOQSJJmQQif1YPCEgWsZ7nM/QnyokaK3q9UaR3C4gZo86GfzBe5SEaaYFrbPUp7jug5xXXbIdZbh+CD9/3I/DO098A8+3Fmgf22h/DFO1PPH4J/vB8H7pYeCcGb5DupCyNqTt1igNS1CLp0ihj0alLuxPjFg1bVjzZieI/1NwL74aWd6gBoipnVDqQBjjC2oT5t8cDGMhNqjGdm6PUBxbacLQ9gosXLsFTz52HLin47PK36ISK7EZ3TDXNEy1cDJ3uHAewUZlg3euoOR0or0NaqVGUIA7Ha8YGdRzkd4dXFuChs0fhm99xDj543y1w7thBmG+3rlsGw2vHyhsjvFEQuLq1DR//3T+Fj/7Hz8BLF6/MPA121W7f+g4YLh6Anf0e7GLTsbfApzXsw+LmqzC/uEwOPv8hrqA6gLJr6WvDLm42qkPeoHYhR+e/XE9FpTdUxsI2JtZDI3/TrtrciBCNZ+JksP+zP8IqJf7fyR/ne5xn/dQxnIOsdNzGdt1mxh2FJP6bCrH7E+iXdM4uMi9vFHpBaX9XRpfcyFjYfuyeWabGpGDThGb+Nn1HvfCFPE7n19XjVgU7fya+3loFQfkJMrxyx2xFUk5oxDE5Wh13l6/diQo3vSkIV4VbIUrhOmxXKZBak1urNlcT1+29zlrnN2Wiuo3CCpEWZzxbI93WQyeKYhWg5PecoRQU7sxeInwytc7uqh1mNNXXUyltVxptglbWcMclIj5pvwK5KYDQnjmTtYo0GDtd+VXQkeEl9+5FRwy/y/+vFWUR2OVNiIoqk+VdAQbCnrlRWXwnGDNypRMr55wen9Pl1WCxBvTrnbIdKF7AOZ2Px70EiUHCKW86T03ZVtyV/dNJyBoCPExqbE1S4HO1JYmG+4bzl3uV1YDyhhSdW+bO53QNjMhlrrqAnRm4JsYzo6cKoSwiBFquAQTao2O7hf05l1FCSeZ9f3tUghs2ZRvXb2V2hjQtPLQRYaBtlUXacV33qXQrjCDgnOV7NWASedN0CWKlnx02bawoxpssBuXofGsBvvltPwLvue1bYaG9fN0MHOQfv/vUZfjVp3Zhf8R70+ivTa3WmmLLvai+udGizrN8lQ2nNNN74hhDA5avoio26+K7mxF3R2SU43vWcA7XGzo1I1ffzHNGh8ax5TYcnQd45qnn4Lnzr3JH4cwHI0ZbvRHs9UfRsLfRF4o2s1Cnvavsccas4dCZQEfK83KapaK+15jKFGl7DkFOAcBCpwXvvesUfMe7b4f333Uz3HxkDeY77Rsp2TVp/O/DY0grGzt78Ot/9Bfwv/zUJ2DbNgyrAYA5MpwfgtHiGnXU3usParz1d//IXHcHlrpb0FhcJXswteDUocZlIcrlsVu/dReqtsVFJDFsgs/js3j1VB/vgw+/swLChjXbh8gTMVV7vgGw9bEfjiKpruHsvdKkRGiTMwPnnKhSAYy/obIcug8r2zKcBRk31jPb5m85xhNVYDXm0vioUYtLEo/sE2mDrEw1pBsj9WzynuPtg/wvHdMjob4bTfM6aGphUGzhU8ay03XaiJt22MzPze8V4e6/iafNv2TWkfFcl+03KltStI+GxhTdR3W+fCQpjS9a3TJEVGQ7VcbfNUeGjUdM8TXxqZjoa1WE18Ms0JSBj/6ZM4b8lSt2HRR1lqPTTtu5lG1rz6pyGpXU4qnao2OPnjGtXA008RJTnqaRTiEtl8ls8M7Y2Ex3sW6SNUut5fa4mrq3ynCAWac0nYEWQIO9ecWUbbnXGY2BpkSvDLendRmFlHA2w5nYEErXqnhexSeq8DiHQ7QPm14sD/HaLNXwDyo5ghGaILRzJlrclL9pXDGYNCCURJmNgVZnv569EI4qHmR4B/OKsJMwRb1mYSYq6Z2jdrG6V7PnhtlkvKKqxIOi668CgJ5VIHw9I7vxmGKekwYxzIqZ1OLFFz4e+KQBV9L80Hxf5giyWSd8CbWzZvA6N7kPPfxmOnJzJJplKV09NyWCnByBjZrT32XyWPlApEb6y2b1i6MA99hstOADt38ffOOd/wwWO9cv0owG78MXNuHnHtmCddF9R3jVCqVKM1zoSinVQ6TkF6O8w2aHGFaIIsuhcMqiiehSBDnffTV04qaoskh6iXioXPBRarbJWYbbtXLNM/Plk8stuGmxAX/76Jfg+QsbfKVM4EFRo0AFd2N/CL0h13QXvGWEIYzh5BolNhw5tykSkmyC1OxVLl90q04nQuZncT2KRZ63W4W+3WrA4aV5+Mnv/hr4pgduheMHlslgvvG5AYEyCGBt8m/98efhx//tL8HWzn5tQM2vrEHr9nfDsLMIW/s96GJpw5v80xiPYGFnA1ZaAPvNDqDjleRAyL2VTtlkNMdAYrg1QLkgGdIaeeau2dhAjLkE8yVM0e7LvfCjRpOv4ZPsP0zlxmfRaYi11N2f/e+i5pAznL2CXAbnJPri3HBWkOrftCbhTFbxFz5Keex7fY445z4pM/L+PhIdTuWwqoJ9vqhCRIZpfRtl70/DPK9sxjHKlVFrdFs1WetxdD4H5ESxJdUiU6dTjFCnJoOHS+qziTvl8aN7wsMQn/TwclZNXYIVRUdV92nGMw5Zt945RPRMIxpaccV1OGrL1DFulXZC925BB9sYS42VoFTO0MW7oBxa40QVDmcwMLXzWQRYumeC8UyGR0xLLU1ztFd9TWmyRVghOo010KQxKq3YYo2ehWah2IACn0O68Byv4giiACOQc4yTentK56+s2XbwLdpfRj13mhP+U5VcNqB5sDKDwxvPZSnbdv+zGs6KS0oXanSG7zNGcYBdxRVVduxkn7JvxDCuWXTeA7SjRE5k7N5SDuLhaGlMcZDON9B6EaLReJ6WIM/+a632thw54IO5vsmuK3tF1etQ70w8UCLmfE2yuFZpQbxClSpqXhR2aEWHiAy+I9YIY2OMmsxXcVYVjyYYEeQksnddyC+BRkQyqsWqq6YMDsIeydIQvuQOW/loDjnUSW/5byEjzKCgNXywbhnjDeoPbjfacNexr4XvuP/H4MTqLXWl2Wt+Dg2zF7f24WcfXYen1ofEAwsNtwJdxdRrO3GISE/G0JqMYNhoByNVlUs2covRZn03NX45tRGVSpuJFtInZXJriGvUGn9C2j+80IJD7TF88UtPwYsXcmmoTGtYsndpb0jGd/xYymM8xSpzNgu82Wo5WsRD1Zi8uunftv+mv6cFAygSzzIv0cgaDViYa8FNh5bhWx48B//z97wHVheu333frxkJbwzwdw6B3nAIP//bfwT/+uf+E1zZ3JmOh7LapbXD0D77dhi35+BSD6An17j9nW9mygJavT1Y7G7B2soybPa4Nwhn4VEnjkDf+I1es4e/cf0zO8vw1gNN10YHGhnAzSa08copyp7lsUbQIl4UiFZ6fdBY0l8DHbdI03t1UrWnMQ+756zilzGhOIXS1DXLIDoPXk69P6hrNHtty59C1JqjKmuNamtM5gxAy3xzanacz8eNy1h2ukL7lM4vykMQ4vGZ+JdlxckpZAxm/d06Anjf6cg5WNrEc78uO26Es1dGCvut0SwsxSurMuUNDD0l/G/tu50V70wDAWs4lNEzoe+MzcJoBwKiACkX4QuG+wyRFCu3cw2ecjSp6doaAQj6hdkwevaIRkVT9FHnMoeaGmxVDg5Oz+MJEyNNv7ewUieb1KbEMyqJ1Mo+AjX5OuLgjBFGZOKpShD1DE+r5Bu8pGCaRtQ0XZANeC0D1MwFVrwQ0I3QVTilZockmS7bOa5Vb/1FTkSZsZ7NBdS1NG7SnaYazilP0XVhMCngK3mR03TKQCszRJ1z9KrjRlwz/FaIMtqrduNa71xVWc4iOpewnnBEB9fQL0Ejccy4SlWIqlXoi7S7UCZgZJM51LJZwvc6maTQhrpXF7m1S+aIokiUTL2zXR+fCUcOIlPUK34cjlmnnIvsU111TV6pfCZkrwR8S++LtnJEMVdXxCBk/Dl78G74tnv+Obzt2DuBnQrX57PZHcCvP3EV/vB8N5SvkQNErDO8FivW9EWasqvjlG7+nyU8kgcSmQ0GudtWiDZLEzKSD8rC1PNlbmvS1zWNHNO7iQdKiiIqqicWGtAa7MOzz5+H8xev0O9UQ40KrwAfG39hHfdGb1QaCU9oIHMcSvmGA5Qemn+G/o2GcOo+YjdOBEF2vDAvdsme68CZY2vw3rtvgo981a3wtXfcDCvzc9cHeW7M8hUFgSubW/BTn/o9+NlP/T5c2cRu29M/KwcOQePcQ9CbW4aNXeQfb/6Ic2d/F1ZHXRhgtJmcYdHxiynW6M5UB7Bqc/gMfs+cUDg2C0b6B/K4VrvFDcLwgw6/RpPeGUkgo93kema6t1nqm1U/x0F26qRqWyYyjekEueLOzwtqqySpR04ZJN7F1x2WG81F1LDGoIo6K/7099QoTccp21UVi839XvYdz1iWRF5vPX73OpdVncvEQ9Veysa236eKZZ5Ma4inaV7a3KBi6GiCXZVRhivAZmF1PxZvdYdVr9dN2Q5rdVFFtZdY8YsrJZ0iGAuecqbvSA3Kgn6ZiWZSAyqf/u6mi2UAvPhZumzParjh1FQ7ryRsO55bck5+L4dPwrM0WpWgrzDREMcS/c8o6uV2TEoHyRkH40INAw3fseEcImKJ44ANZy72K54xje+Q3tY7ew6oI8x6Bsl7DuZxWfyX5WOxXlhdcX4PukLhgTJYgvfjaMCEufQ5WUvdZmEFTubxOhFUfBARxPHhZlPjT/RrCfHx3viJ9JnCG8Z45rPhJ9hgkeEzZx3OZcoqcnuOgl5Qy+GQXR/9ZI/J/Kg/BTeVM6BVhlsDImdL2un5OhCJiNOezeT0p9CPNUrknHSvlA0zQ4ZO4I9JVNluJkIxe9ry6OHF0/Dhe/4pvOP0h6DdnK8rZl7zc4PRGP7g2XX49LM7sN4zMkPkKWbpMR5ypCUnZhuTMSuU8mMwolXBDM3/YiNAu/CQCh46cMdzi5Fs3+GAR6CIs9QL4hMLLYAji21odXfgiadfgIuXN2AwGkGr2YLhaAytFtcYDgYj2OkNYW84Dt1uU45ybaBNUF7T1BXHzBVehAuz6iz6joyHEfm3nTwI77v7NHzwwXPw1beehBMHl66r0+XaoHTjrTcrBDC74+XLV+HffeK34Zc/81nY2jFMIbPoA0eOwujMgzBoLcD6fv9NbzhjmvbS7iYstZvQpV4Knj+zzkB3OEtupPK+GK7gd1RKhyId6aitslujykq27NjWfEtD/mKL7M4ScVZhMo1pBQEsQsZHQ3wEICy0AYBG8/4wNgqahrBFA7Qwk7zuV8sAscpAfj91WbM1yG06tV1PTrUNvhCjMUWVwKbV6dv5mpu4k7y4SqEYhYWHl6JQbt1VrMOrGWWwk7Hp57rw5bntPcNkNJTpsbLUOl227a5CRMp8Oc3wwOnrdNlOjAOxi/Q7ZQRkpCtoTGpqnUZnuZPJXy2UwkwNZzXUaZzMMZKyTDUl/HOd6Irur8r5oFHnQEEyv6KHwj/grPweSiMzUX9LDZyAw3hG6atmf5pyo1/iT0S9JvKpqZ157OeaGuUkiVFgKJquR0hYd2TkrMhb9a0Y/Qpzu71aw3kadVaeQeblQAsOH/ifMQPFngv9RnVEOcJMad3TFb4xGnMKVPK2+YcazVV0XwoLl1qMSnlocqR4xR6KCPJajcL4cU7ZLu49tx8L32A8i9FjLPjsVmq7A3W/ugBJrOK59SRj1kCO+9vsi+joY34Q9mXPjOqPNQpcbuVbIz3oA6KoRFLRNca7ovk3yU7Q4UuizmUp2wmfT7qxV5ydnMby3Ap82z3/At515kPXtYP2eDKGx1/dgY99YQMu99IOIlqbjMYmywyJwjgRi6fTHGNqdgtQKZ00W2TM2nTj0MCrhJBsDXU0vsWwzKR26zCapk1rxWY8DYDTKy3obm7AI19+Fra2d2EwHEO71YRWixuO4ac7GMFudwj7I+bkKX9PigemscHib7aeW51XwsM0suw1NDuI5dqBoqgrb6QtjegfXOzANz50Dr7rq98G77rtJji+tkz7vPG5AYHXCgHEsVevbsD/+aufhF/6jf8PdrrlV0ytHjkO4zMPwLA1B+v7gze94dwc9mFtfwug3aGor35IZw0lPDl9I237KgnewRAOIlFSuFXmEO1qMKnRBI06o2jCkmHSUwBroQF2PvajUZJWNQcjtcKkG3oDQPhOUqhI9WVmb9Ysk6aHtG40mvcGszj2cKSi8RkZWpyJv7Osrph+nI6lx2IVC3tAKpFyBnE6Dx92WeTCSjYd346dMtd0b4pG/C11tUy8ot4w1mYh+ny8o6zciPXiIYe6URGLMPRp4I49XIPhrN1NlWiqFGhceVXKds6J41OIp80za9Q5GMpW+gsWJ+ULggq0/mvgrDmDX2k3J/zDb36y0O00Kmqva9RZUNRnnRDFmDuvkzVbMpkSbUrVbokINvmOU9YtubbYOz+sUq9OhTIcSCjdwE7/TJwmYnLaq3YCvwwbLDecCUZuIW+08cyGfeQOcYvxECwqUy806bSdom3RSaY4GrJFqRlcrMfluxUjRyFanZ7NHKfMsS1nlAfZZZwl2LQrpThN11YeV06NIRtmWtRZXrfHmK11zhGr7I5+qskTEj9AxnC2nDuVJjKHrlcDbiKOkjWYZ7A8QV1J5G+z75s109ditIbMF29HmC7bGllmBUfT+iUiTYOx/LOfabXOHq+ZDotQ1X0q9s615+F9t34EvuXOHyGjuU6fi5pHNfUxnP/81h789MNX4ZlNvCbKURemV5t7Om1Xa2yCg7iJjXAIUmOMOAO0qL6vSTqDGsu4XzVsc7W7mm6t9c9ozNvFUKOwjD+c0/jluiwA6DQAblmcwNbWNjz+xLOwsbUb9Bd8toP5kaMhDAYDWO81oe+iv1brUn1ANSxbnq8aIinDtHk22kNxnhi6mLrptSWlDa/h+e0l/C8AgyNgi3MtuP+WI/BD3/AAvP+es3B0bRHmWu3rhjevB+7dGOOtAYEXL74K/9vH/hP8+mc/X9qJ/uCxEzA5fR/st5dgc3cfevXu9v07A8D83hYsjfswbs2RPmxANIUAACAASURBVFi09oypSc27YjGuaY3IOowoEDwGN/hSfsASJGqM1Dyx0STdUOftNNmKQwMa66T3fv6fqxgDOP4/3j2pE0VLFNlM7DBRGPVakSngH0hNs7kGsEY80rPPsgmsuud7PVsNy/szc0Zzyjbj21bo5hpw1cW9HPu2LDydkVfD7/j6an7Ldg8tW3vdtdV9zqvaOUmqY2V+mzaNoCrrWNO7bCvUqoznBJfNMSoOV6WH1jWedR41zIJSiY4o6SCd6G6arl2i1FWdRp16Z4u1YW6nP5IhQSg2m/HMymj83zTq1GY9qtAm2CElvokDzmgrbGPkTQmLibwexrdoHPMC9W0/Cm27olmcUpk+6/cZ96RqeLzfmRfjDaFoPFqrlSjZeURwxDpxC4trVXhjfy/LXOBnPHRlH9l653LDmShZnCTsT2N8S/BRXqftY8OwGpsgOWmntRFnWX161ZDvW6Cz8PVUvJ6qRmHFdG2FVFiyMSgjjehVQGZvjNjZnSom1QCDGULlRBHpEj5g3NHTAJ3QqgxAGKF1zsqjMyAL80UQB2cWd4OzSkXkP3ymLqVfnuUzSuFVGnXOgda8W+Ab0IB2swP3nngvfPt9PwTHls9eV+Nno9uHT355HT77UpfuFbUfmzqNJiHfrmzrblVLYNjg86F7tknXbk+GMJA7UjWd2+NXNM7lqipDYMHQFhltDW+ONnMR/GK7AceWOrB1+RJ88ckXYGd3j9O30ajVu1PHE1L+dwYjGIyLHdAL5zPFsA6e0oxFXzznaXlwonJrwy9BUjK6UYbo+A2AxfkO3HHqEHzrQ7fCR77qdrj79FGYa7Hj4no5W+rwhhvPfOVAADvQP/LU8/CvfumT8JnPfSHbB2D16EmYnLkf+q0FuLqzD8NrKT+4XiAbj2B1Zx0W5jrQG0dnlxEZdI2U0p3qgTFtOy5UJZ+1zMiZGK5a5S7bKISQltmRqPmKfB0r93xAZ/6EboMqGM5WmOdgNI3ZGH021a2MYPVjYpdEvG5qNudHzu9HYsEMn1WD5ffcczkjzh6TXXnueztfHCvCa9o7ZQZkDtp+n2WnpN9XORjsqZXBwMbr031YH0+6kipM0aMoaZtesi2encdmYplOydhGvq6w0vEsxJytUpgM36nrbLLKvF17SIPMRMWUIczKr3LGkoLKwkzHT+qdDUzp9+CAmc14rmM4674UW7Q7Py3B+ZFyyrpiQ9mVTvh7E5qkUtLfLmWb54iRRlvHaVPpK9As4qThddaY5q+52IL+tuSRM54zE5IK6azZulHnKjzOkpvuJbuW6KXl+iKNUmoHyhzEnPNOjMjEwCnc5yug0gZxweidjSJyfIK/c/wse0VV3UZhsQN9Tloo60qmdfwjXE/FyJrdJNNkvQ/xnOBkjF0QLU+0Y1loeJglKJtJqw/8E4/ZMNEyHh2+18wWnSCpd+YVqdPLdnuh98M7ki5fJRAM2AI/Cb0HilDV4W89fA98130/DmcO3wktMTDrncBre2o4HsPvPXMVfuOZPdjqF+UzGaWi7M2PutBrLvAVUe5RVAyRA2IdtApNvb8Z94jdtfvSgR3hktPH8Hl8FpvmJCEIbOZl+mXYuUNTMJjAUhvg2EIDrly8CE88ex625SodOjJMGUc8xWjOAGC7P6R5+OzT7t7myKOQKIkaW/mSipRYv0jjCROKKIgGccod+G7zWPIT7joX4xl1jbPH1+DD77oDvuvdt8NdNx2B1YX52vrBa8OUG2//fYcAGs+PPfsM/MT/9SvwZ488Vei0vXLkBIzPvB1GzQ5c2uu7DNU3F/TavX1Y7e9CszMH2NuBaNc0zrCqof7N+hY72kxnGdOPJfJ3baDIslj6OYjsYGdYzDomqS63QeAjmDbe/TmTqo0RZxXuZfWVVnh6UHvB6vVDq6bg33hHcx9veCizG7NnmXtYQUcc2EQGyq5fsmNYMNsVlkWO7Vx1Fp6y+bxxr+Okaykapfx7Wt897US8+lYGD4WZU2yTFAYrLO06rbLh4epVsgy6z9JhOwgyUaamRJ0tVGYyns2SVcGtijpj4486H2844zt0nzEqHs4gIDku0Rqu6a43R1AU5PGc8lv4ThYWInBuqhiTjeoSPlJV71zXcM7trNzQSdNIVZFWpV1UrdLj4DM1jbqE4eXuIrYpoun4nq5cIUgBh5SS9Qd3RZZmFyQN23JKPEZl0EyNHzqHOsgnjWxrPioKq0Azc0CRvjgtUZVSlkPc1Cf/SXmM+gFiGUO8nktlGiu20VqcXns+ZYcFxxTvwkcmoyMs7iE2CsPxyyAexOf0RmGONplO+MvEcKapyum+9NwTQcyKfqDhUH6RwslzaiGL5CEvaXJLk2bJGvTkJAkrVmXEBD0IbKbLdsFwtol3mtIfrCqGmxhuId2/AtGDYzEh5TysV+YOwg+86yfhrmNfV8nzZqGvOs8+fWUH/t3fXIUL3byuwdHc2OiR0qIzhnNrPKKOsWoQh/pkswj6zkaRzW8YbUb3I37IoDXGLL9Wfn0V/r7QbsC5tTY8/eQz8MWnX6R5sKstN/HkVHPcyl5/AHtDc62VrRv2xrERqB43denxRAV+unbN1KPxudOuUm96XRpzNlSkbXQ5viP8r9WCD739FvjRb3oHvO+uM7Aw157CA+uc/I1nbkBgdgggHWLa9vf8xL+BJ194ORmgc/A4tM4+yNdR7ezXyOqdff7X5Q3MTNnZgNUOQHfcYqeayDDKXaFeKuknqAehvCtSPv7FnIu/i1qYTfW26dqxpxKXv2owgB2KONa+T9XWUVlRzChv5hqpaWZjTliqkouH2x8Cdc+2DM4rhOn4fI8fi1BN34mKSnzWgyUjtYNPgpmiVM9l/i5Dg2g8UyfgIGysUW3ftauzZm9dIzx31FZ1rderm1cUkSeXuM5+e/34E/biSf+thrTC055rjbXRNNOwKT0HmlU9QBVRZzIsakSddSeKt6qsKwlMa7LEtFLPuM0ZzxwVigStcypEEMeupVGYGq4WerrW4nfRqx8iOeYh1mVZCy67oipHLXXgJ5mFDEMBhMJEMZYwzByS5S9q+AQl3YVzLcxpPNqGwbdgWBQZq+6pyljTUgltpkbv6W0vwf4xdCx/+kZnsd7QpGwbelS+bOudCcfLWJU9Q5cmXOOVYPTkHDAMQXbkBWVTgU1pl3lDxNO6HZv+VkNKFqgnZfE5h8e19pNZUtGRpLRsH7b1ztOhXbdRmN93tsv2tRjOHhDeeA02Z6pcZF7ThAz+iZx54p3P3a8dHEBif5lmYeK0T6bwRxFonB5WQycSfegPIF8x/IQnKd8gZ2q93hCRX0iKeVMN0LiyxfYafMtd/w18/e3fA61muw6KvS7PIB+4ut+Fn3n4Kjx+Fa9w8tJarmxqNqXBF4MibfTlst6ls3UTr4RqcJfaxIDW1O3MDgpNwQTeqvqU1UQjjBdbDTgxN4aXXngRHn/6PHXJpjrm8RAmjRa0Rj0YNDqws9+HvZGRQyVaQUqVPmfELF7SL6PeqFVHjFvBHRMERCx4S7WgqHHaaBTi2WKnDXfdfAS+/313wre/6y44eXBlphs9XhdkuTHIDQhYtJ9M4Pf/6q/gJ/7tr8Az5y8HGu8cPAEtusd5AS7t7M2gcV9f8LaHfVje34aFhQ7s97CnQyzPYTuWFRls1MUFEPGDvIHzYoS6Vc8iTYWvqEpoX57FEhftzK22BXIWFHfoKKQI9aQBc60GDKCR3uMcIs4ij+oo60GsuXs4gyHguBwm5KDRjP+rbyqJ1C6AyBrO1vTJjRw0shIssL9PezZXTVymcqQHWrXf6SNXrd+aXkkGW8xucwimb5SvKx0zD7g6z/g33TszGs40WvA6CQ6U6Oj69fQoWHpOPH68OkiV9IwfKdnYrPXOso1oXmgDBE1hldFx3muJOuv49r+ytUKKuwVf2KeDqaqj1jdfxSNCZEcZ2DRbShRvZI4hEulwNhhW+qxznMT1BHNLj9Nmj1Lqp/Jg4i5SO8luOWWutvt+ocQ4rIxjDmnJQYChGimmsZJVZ1VnC3Ayo/pz05/i+URgVqVs23mq8DhH5zknDMeKeA02SsNwtbWouUNPuY4dP62T5dVYQ1m5R916Zy822NkZxwzliZFZmPlyxjOtpkSOEDbx+5lnkrdK651ljLDR/FxVq/ALpGgwDx1gahmBlaCFGQNsUmvGGp86X4g6m7lyhnOC35ImHAzmgLDRkRL3oxkbccW0PPq/4t3O8c7o4pGl/Mle0YdK0gK855bvgA/f84OwOLc85bxf/5+2ewP4j1++Ap99qR/vG3XTaL2yHqo2VMTjRZxuTYbUFIyv/sIu8sKjxAi3dcncYT5NibbT4btU50dduAXW5r5mijh7Q3cygZU2wNF5gOefexGefO5l6PUH1KBsrt2k/2LqOK5tuzuALmrCJuKtKGc5RVELkm72EjlO03HkzjOJKEes5xZ2TD8xZVvd19Gsljf06jRKVmJvaKfVhFuOrcGH33kbfN/774O7Th2h72bNDHv9MefGiDcgALDX7cIvfPq/wL/595+GSxt8x/P80dPQOnMvDJvzb17DeTKB+e4OHGyNYX/AHf85GMGuLJV5ZAAbRcbaMvoMfkeyPiOH7RVWjC88guozqhtitqr2lVBnGjod922q9jFsDiYGg05alxFYJmcjPKrwMDOfQHcAMMD0bIPdRWZoUd8qwE7ZCuoarbZG1DI3kzXi7O85tj2dJMsN37IdpgZkfIr/ygkJu8808l4FgzID16pLdEoumSGntOF3tnP29BNMoabvsiXBb6oETs+3igHGyMLr3yjM1tpa/XWa0UEG7jVYJSGopGAwDals46xZjedpxlJs52+U6KDJptfN2HPQGmA9qTpdtvF9NYQrwWOitKoME44k9x6XmC0m5bkKI3kdKd7oFVWaCMSp2vE+U+VlxT0UZ0ueMSTF3dP53mY0tvXs2ViMmQus1Oaiznpe11bv7B0ZVTSmv4ezMOxA466qhBYyWMR4Lo//pfSuBldwjgQOIedtWFX5WVTviMD//7P3HtCWXleZ4L73vlDvVS6VVEpWKiUrS5ZkOchhnLAtZGNjDBgGu41pMAZjxqsbZrpX9+rVsGYxPT3dPdPN9MDMYGwTBnoMrFmDwYQFBkdZqZQsWUI5VXz18o2zdjpnn/2fP9xXT1Ua+z4vq9679/9P2Gefffa303HQl+nCwCGOQ8F/nDQXobJHeFl/9eBZD+ew7Uy+M4fNmnmXbBxVEupn7epByBTKcp1VNiftWo3End/J8LCAW4koz01D5ZQmIdEztNY5z7PMw6gFlr+YphvzOqt+haTHYmBXnXkL3HbFT8OZ2/c3Ie+mPbPeH8DfPnkM/vDhZVgd2Ii2tIsYps0FB1F+2TBtUgNJjmCVWLl6SpogPlcgLM9pDqH3HnOessJJ1uNiaHY+TBtNidum27C91YOnH38SHn3qeVjvDQgsY8j31PQ0DPoDGPS7sNhrQZeum4pxO1Y3CLvPasdB2Y1swrmIfCd6ur+1gJdfosikTLko0fjJ2IoWIep0OnDmrnl49cVnwwdvvRxed9krYMf8bNZItmkMMWloQoENUOCFI0fgX/3mH8Lvf+krMBgMYdtZF8LwnMthbdiGo+hxrlXGNtDpCb5CdzevLsJcB52r5jYiPbSjYCCZhwXCvDZoEaPKDiokprIvAeCqTzEs5nf5Sb0By+ZL8+etFDiTx1mUExUZVYWPypRT/znNechFwNbRquh+7PN2clF42Rf89K2Ay53W2no9IEyBb53qbVZQhtfsfQ89iu3UU6g4z1Twawt+zlVcXaR8GuhVUDVtsFOgQOwhsi9TUlnSh24bbXicfOfgaeT3m6QZ45OcU1X/E4CCMcfgZ3Wvc1h4g/ZdhIbuapqNrUSvzwmYbgLMA0Wt11zGZKjNIsKNVYFi8rl/xggg/LUJeNb26ujnEQ2+F3aiKyyta5STDk0qbbOhQzgzsHf0ODOAY2UsAPciXjXdpzIjxwfMp4IsaD6ikMp2Sa/uYwhvAVYyVzoz4uIQf9azHj1Ruw4ZGU16qYqrwo7nuVtDA/NX83znAqgnmvD8gpdY9oF6jMedh/K81cHjdWjclw0JZj5KN0Crxd63TfE6yxTt3IPnT3iCWaZcqDRdc50bjVtYldfTzc9xdPjTTlmLXwshw130Op+Ef+K+qJKNug5xSBY4xwZTw0omRUb2VBNZqRxm9TL87Oztl8APXfeLsH/vdScVFKGcefjQIvz2Awvw5FKMYqkCs8FLS0C4GNIdQC96b0ZDqiar89bvWhS+3SkUFLIgWatqR0O3FtXSaurRIbJzpg07YQ0efvRJePRxzLVktRR5FYvrYF2QXq8Pi92B3JEqaXikA2B1W2HRYEBEYK0xLlEX4d8iME6q4cp32DUqzhSKKd539hyrgUfVXuk3hKCkvpj52Sm48eKz4P2vvQzed/NlsHNuy8TD3PC8mTx28imAe/fBJ56Bn/rV/wz3f+cJ2H7ufoB9l8DRXguW19ZelsC50+/C7v4K9PoDqSsQZQpqZiQdTLpwPBs5dNufkuHkkdROdQmh+a4jlydiq/3WFFXWRnlC8YNaHEzkBYdxczWXLHC2CoUqraoA1S29Tsg/h/k56z2+AysHbavbrQLD/k1PtoKJUl5g8hR/6vrS9svatYpzqkRzX/qZ/Rc/91Wr/ThybaWj93nfKei1dLH2GO676H+xY82tjtKvyThzfZesuAnTMmpSZSSBFrTabOCsFDA6Jg0Ji3lV/TQFzjnORWpi+1QoVQaQGNrGDNm2+5H2sgWhootbTy52qfeq8p6XUbpttZGQbW1Px1FKQwWQUjQtgDXrdTa5lMrBwctgvM65PryMIu9UAk7VHcn5LT40hsLIS3OFrXyQHS8f2T6C7VPESKgYbAYcSI8hSkN7Z226MzygqgvZ1rdr16FkgXLvRTVcXzIAuvRuZ125lE4J39Ej3LoFzviJRmLU5Z6X8plZKuvpZtAqY6N1joaUSLvN8zpTm46fwt3O5NmTk8oexm5SFs9WSyeKNaX+CIJIeDQbZoqrqGuh0RC8ENKDE/2F4ZmoGc6llYiKCvkZgHOoOaCakIkJVtBHxiw59dSgY9Um2dfWgOZlnaWVPT92bNkN773yU3Dt2W+AmakttSTdzAeOrKzD791/BO442IOeVPLKaSUKaO2RmSsKRpys3uLRiKpn93ARhRi2IFhZPzo/DfXW59AZovzL/WDO4Qj2zE1BZ30ZvvPoE/D0cwdh2OvCANow1eIIm/VBi8LPVxA0k/oRgynZVia8qBXDjUJM4kDWXT3UKqQ18iX1G8VvrVrN2yCCcbuG2A56xVXJxkJfF+7bDbfffDF833UXwCvP2QtbZ2c3c9knbU0o8JJQACtt/99/8034Z//x87AyvxdGZ14Kh1f7sNY3BaZekp430OhoBFu6q7B1uA7dQYxji4BZzmaT0kdnHwXwpWHWcqzSIKKZjc85LRSmodf4L8onmwPNR53kRIu3WtsZ+FBtm+NsoeGGcjcVko24enbwum+AnnHqVrQbK3Y1tCpqv1n4bskbnPXBypmcEEnWsAfLtqq3B6m6jLqsZWaEJnnUnjW07RiyXmylqNinAFsXxwNjb5BIjxnbRroq6c1pEYXEIy9hB1VYx+CR4KmRd3IeDTv6prnOOgQFsPq3Klh1npOmKQ62Hwucg/5ghYQoneOGbIc+fE6lKiQFYCzcrq6dHHAmS1zkXzIYZHJJ/FIGAF/BUt6sFIwXCjTNWqegN3rrm94KwII3VQDZ3YF3BAqoiQkF1DPOoYmhJuxQM1cmqSr8JghInrEh20HoVxQ7IrDhmNEXzMhtpw0DZ9Vr7ZxEwurRYyWTxp/nC4UV5Z+dCv8u9zq7yA8bobGhXGczSM+KwaItpzL/Y59qWigspjyU7Q3Lv0GWCWBPwrV1vCWCp7HX2coAIT+Bc8fQicy0DKQoPXN08Z6Le8mmIXBqQkyN8NMINA972xTqSqpsZ85OMQSw75GH0ETO+H2B452f3gFvu+xH4HUXfADmpreNcRKd+KO9QQ/++NtH4C+f6sIS5vcZU3ty4hogrMCZeEVylPFO5gFCWCFyEmqtRcYk3BqBbl/uMy0r8IV9k7dZi48JkX0yGfIg5jNPDbrwwAOPwDMvHgEY9MkQjNcYYxM4zNXugEKzETzTGGUSVnFl/jNXRgVVysZhx5AqrYrNLBhHxuHbUjVb2FNEcJJOEGnNDymb796xFb7/pv3w3psugesu2Ae75mehg7nMDc66E+eISQsTCpw4BY4vr8Kv/vYfwee/8TgMztgPR1fWYa2fCf098a5OrIXhELatLcLUkIshBs+NnlNS18jmIceoEQHF7joqPccSJEIqRXrqp7UOOC86FBUMcpQFMn6XVNXGHGc9dMK4KcwaBV8VeMrTC4Uthmf3JOLIHKsVUDd9Kg/stD8Wd01hZt2q6gwz6lwYb6FCY8iNyR1zfi4pONfxxKcS24h8zaPxLRU/ybddTT/ugnKdCt5e7NFfX5UbhdptvJEgP+78Wpl2A/HLjArFVWQliYGOVc68vic6FdFy3JDtoGc7b2cZTzU1NlkFsgCaXGhy4JfgCavj6OL3PrRVsEHyYAoUHKiUJ23GiK5UVch2AkYEfOUwQPBuyWZUTyPRU65C0Su8rJeLuF/eKXqF+YsyyULzbRt+k8b0LZtckQCKUs8z9oVqpCi/8pL2TxJLPWYGtNNjbhtrf3lDDOcp0muGmHVeZ6Orjh2yzfIiMEFC14Q2diqyUKyM+nMk3ecKeEK0pFp7zWOWl4Jtp2It/C4I89d1MYwRwLrWXaBnWkKnOHa0W8drJXlmZT9lVba9/Ld7U2VaCMMN4jW4VwvdVY/CPG6bMGFvFG2SLm14ye4dolHxKAj7L1DCyEpaTwHPxEMZpJ/gbpNmEmibVNpWBuMN025LOoWAZ1m2eB1WA1E51Z6CW867DW6/8qdhfmbnSQ3DRc/QV59ZgN99cAmW+jGvOeYSxw1A4dijEcyM1qHbmg1rpgW6qGo2+ksoWoVlEPIRLYHSQYAzhSC22qV3ulrPdrirOXNvMy7nntkRbB124at3PQTHjh6F4WBAdypyxVpOb1hZ78F6fwgDdh2z7kbVr7WmLX6eFlpk+YbXQcXP9W2cazCY2MghLejF11wzCG+1QzgmvUOCAD1LwxDConmNqB9cfs4e+Pi7boS3XH0BnLF9HqamOhO43GAfTR55+VHgWw8+Cp/+/N/AQ92tcGy1+7IEzu1BH3b3lmE0GEKXrr+zcdnsbQ46nqm0rQ4OOmMo7xnDsIFCt22AFOU5q1EtgHCWiWhAZLBsQbNojXLW6ZVY+Pzyb31CjxgAAs5yJmqFxqhkSOhiQ55A4Y7XTZV7mhVY2ZxXCz6jmpl2qcdyGaizCoweEx5U6jN2DF5rLbvH2as7dnS2XT8Xfo7Vaf5BMcx2H6s8ZjSSrLKpB4yq9Q0XJlGF7Jz9GPy4mrSvc9ax5eL6UtpHpODeOYF8Z9LryvXYsYGznK9hFbTtyj4aFgortKHFsRSvipJKXCHkxXfYwzv+jwIT+6b3njL9MvvIdcjFfNhYoXKjyd3O2ndWec6Z1FRgiiKuskk90WrsY4JE04zOw3Ncbgej4q2glUEb5+YqR4dQYQMIc7SMACrSJFkoMxeWB3y3quZaW7LbcbdGbWi1jUwKYkJsp46YdeC5ag2acFXOABPfS2UYAy3m1zzXVoPnQmajzTPXQ00AfdWeTESfA+KBJyyPG4TNBacs2kOjRVK9q4Js+UJhfv8mzZtCYZyYKc1XCDcRFU2Wj8PbVE6qrCG2j6Mqky+yzcJ+sYbXIBtVIBhDC4r0cEJgmn9mr1ueT+WSzXfOyyb9NOGxTHRIrso2zuGy02+C91/9i3DWzvMrDSGNCDzGQwhOHz28CL9533F4djkFurlmQug1emaCb5QNB+nPCKYHPei2pmB61KcQbb2DmbyyttJ2SUVtzmvmhrHAUBvvkQ9XY8XaD7unRzA3WIe77v02PH/oGIz6XRi2p2AKr/hqtaAz7MJSdwTdHuYPWvugFjDj5xQcB6Cs+1tyDjEPkTUTlvMIymO1W3aiYBt01+toSN8zK6b6nBZNw+9IYZb7opEPTtu5Fd5x7QXw373/1bBv9w6YbndOqhFlDNaZPDqhQCMKLK+vwb/44zvgd77xJBxZ7cM6GbU2okE26m5DD80vHYNdM5h/3RNHgJ4QZpwSkm0dmHrU6HnG9Qx4x9tjkytps/TAzwmLoTHNXFNl3YDxfCIzOeVE0zV+eB2VvcfZA2dxFHCoi57bDYitOc3qac5TMU4pDrAg+WsWwB69nshlbVmgacnapO8yFdwOM6cO5L6ve65s6ht5LzfuMrXFGxmsAaBuP9g1aEJPZmLmLjeeohZQ2XkamlteZTuMEA/zBrxMm1LIZ0e4WSHbdgg2l1A/twYsJYAKiI2EbOfAXlC4rXwq7HcFCXEZxvU665s6tyaFnbxojxZHbs0q10Gh17EXDAApC7FwtQDX8I0QOc4xjZWwPFHORjEH0zNvlKdRCQxC1lYQDy8y99F4EqIIcHbxyvhIk/DdPPjPb7VE2mbC/i1naDBUkCZCJD5Tcgd2lBd2TDYKAwEPSQwFzmpICrzaTBcIeNhM069h8rfeGe+RLSbyhEiFsItK5BRa0POKSvhU5Uzyr/CQikrVEkqYrm4Ulp3CfrH2mBLgnB25kxdibwrSnPqytRUCBmMQXLZvrIyWFedhJ8dY7DyG1GkAXrpHgh4jk8/lOp+x7Rx4/9U/C6/c94aTel8zDunoahf+6OEj8HfPcl4z0dHmIDuOitW0mYZsV8kBZ/E0j+SyPFMdm7uIey53Wid51FLg1a4Bfo9FvnbOdGB+7Qjc+dAT8MzzhwGGA7rvFO/8RuA9HAxhpY/Rh6zKkhSjQjy6TsjjHEkDKQAAIABJREFUCHIR7PJIvBbir42KyV6GCcNL8gsT0lQTYmKpJCUXhtik0CCwfW4GXn3pWfAjb7gKbrvhEpid5uulNmaiLhEDk48nFDgFFHhxcRU+/V/ugC/e/ywcWVyBQUPd92QNtd3vwc7uMhmju70BX42HIj/oYdHQaxOgdHwKhHFz8+6XXGbj/PBoT8+/mE1dRCJGO2QnkdBtJedxtsSiHDpz4NSFoOK9fBieXe1pDkdjxtsaz8g8ZMuJ+OREHWOtbUClnsxlYDpRG8O4YzVrOy4/Hv6bWzAKYnIFgtWMrJZgPy8eJzxZ+7kfR1g9B1C9KpSjtp1zjj5VfVuWVnVO2TCGBMbFcuuqh94Yq8nnMI+ZwzyKL9sZIXAeJxeZZiF3wNqiRFUyqG6/6AitMq/90EYVvGpBpsiSoKCOMwciSyasVbNt7Vx4HJaIGfBMeolcgyICq0k1Wx1DE/mdLKPmfAvhLIDVuVl9qTiHap4gL2JYFJKUCQ2s5CqjZZRg6Z4vgDPhUZJCrVg5kZ4zYijwQwDURcYOIMh00tTrPA54ttSjcTl0rpKODjLNiTRmMVJExwTPoc+wNAY0OTvCRuaS8Lytdi/d8PfKB6kMTq+nKhE6IqM1fiGniNsVLfU8u2JMOeSp7WREX0aSjgjchBg42ct+jZPtYL6sAr6p4UEUEqWthOkSj5RYd+w+Y2NRUfbAUKRWAYQ7CmcKhdHJJftpbno7vPfKn4FXn/8umO6c3GJgCD6/9OgR+H8eX4Fj68zgNl8Z/7YekQBmzfHK54TXiyKQtsXBWDaafkSI5fKbKX0rPMsdsreZ0eZ0G8OzWzBYXoT77v82HDy6SGfSYIildtjg0xuMYLXbg/7QnvlxrKS0amVHmVMyEwmvjDJAgK8Ys4ZaL8IuqApm9ZaHFAQeE+dDR4PUzHQHXnn+mXD7Tfvhtlfth4v37YHpqSaVIjJbavLRhAIvQwo8dmgRfvZ3vwZ3PHkEDi2uVmUWnYLR493NK3DOHMDh46vxnnhK41BjuFX81IHA6R2xKGC0kakIIFlCXuL0p4CkAs41uoW0bYE147cWLH/m54LKBVocLEAtGXQAz9YT4k5NFuhYCAw4HMgesAk8VvDEoW8sl4tXKFStXlL5NHlQrYls25fjwYjjVJ1QkBUJU0deWoVCgJn6ovIgOjcTv2zmFCz1SmhIu/avbRTH04zzc+/hZ1zcjL/V48WXAeE1q8vr8wn4zcZF6lQ4sCOCaPa2GrFjibRqLxSCvCZATzeiclDANTU5z/h81ZVuOiu7nVRYJH25fGftH/dm0/Ene1Ia172dA87K7Xo9Thij2UaMM6NQw4JhTa+nCqC3Qsv3tMDedMzKgfSvXlM0FC+0sLd6J7X6Oo82hmDbNrjtKIvimkSvgwfOChCrDAAJDjaLqpKX3kW0JLLQq5jkVbeWFQojL+4MBo2pUaopeG7i/fc7UMeQMwgwXW1iSrQYVxeSS2VwkvcrYgfliq5r4A9D5I3MJTFcWf4OvwvgD7npcSGZ7lYel8l8tWgX02toifVkcYatID9syLZuhBKx2CTaICoXWgWdG/NRDTquICOs9Ld71xwJOYOWfqb5zuwNLJfPQTMJgF54IxGMsV6AuiiyhhkSUTJPQ7Pp9iy8/dKPwlsu/QDMTs01PGQ25zHUmZ5aWIX/+VuH4OB6CwZ6P7I5FDygRW+zns3KDjFSiQEthUaP+tDHzD1TDIy2j/Ho4u+aWew1H8qJtp5q9eJQBWzeC6fPAvQWjsA37nkYuqvLgE6T7rAFc50h9Af4O5D3iCMPVRtTowbtYgp9DIW9JKaGJjhkbzo9o05jCalmLUXDq8Ur1W5BC8NP8Q0qk8/h2ryv4p3oXAMlMu2OrbPwzhsugn/8jpsop3l+ZnosY/rmcMKklQkFXloKHHjmKHz0M1+Gx4+swMHl1Urd/aUdSbH11qAPu4br0OmukaENNz4a7WzNDTrvVbcJdTmi1ZzSTuTGk2BDDGopywH0stujg+Uoa4Maso1/a0V9Du1OjXw6+iULnDVUO8htNU5aRUK+tGAAB4oTXcuA5vwiFMR0AkZ1QvHdAFNMcxH25kGcHvfx3Siybf8C1KJfXfrQSeu/Gs+WqMGpayiMrio/2ipN2HcViGY1Jv7Y3+NhxE8pzLU543Yl9Xmv6ejnCdSUFyOdTMCgGY9fx0SjcXSMIDzlidz8DY2dJd1SP8dbwTtEX/L46kANXyHlaZu2rv16b6A6bKqU9aZe5zBWw+5hvkImW6mWAReH5NaN39MqB1qpuQwZwk7Qybtn6E8No9U7VIOHrlwM2zHUrRGxgSrZhmVYoHIfGgWgjjm79knFX2ecUsMX7QDxTtlHMESY2h5hpVpVXJm7Qsh+JZ/FfcHKoNSi0d1Nn3XI68xTkzBWJ/Yi2SXrt7BWohQ6YlaBZwsYxwGcVe/FYdl5S5VkshHw53Uh27p+yXTUUKPSJeMhbpJGYblS51LGg9boEnK13aA439mfGTneL893DmwtzaT7Qz604Llsw5pTo1qq8fhYjkjvQt9oCIiAHh9TeZdIbT06LHAWkWABPBsYok2UjR7icSwXEwx+wkREIurfmDBLH2Fo8JCuqGJZgMAPQ20j2PbAeao9DVftew184NpPw675MypGsPlfISg9tLIO/+GOg/DkstrMFFxyfx40h78RFAqaRG7Swp4dnOtwBHhdSvI+FgiTfGYuosl3OSNgRSWRJJopEKb9YOEt9B3jD/aBYdeo92Gd2J1TLWgtHYZv3f8YHDu6AFOjLvRa0xRpONUaEYhe6/bJicIh2RG84ifsk2bgrgqqhnBzdXB9jytiU94i3UMtNAq3HsiVbSFkXSKq9MBgQRPDwiVUe252Bi4+azf84Osvhw/dejWcvn1+8xd50uKEAi8TCnzziUPwE5/5ezh4fBUOLa0UQ8VO4Tinel3YA11YX3WAXusu6FVTaLQjJUUqVutdyyzxEyRF54w5B/lYoxOAZaOpN4UtaiEx0s3QmGfkEj/Pwd8ksVqtfHEwkTWFEG2lbTzQWcChkOwNYvXsqjUIQKDgPPe9ht7klxzY1meURFFRi0G7Ve+VjdQofAJJ808SmUvUFNtvnDXP0ocqC8DLmA+4X30/thPbSOenIKA4XjuG3O9W3S2LALBqmPVCF+mfzjhHPWv4yPnx7bKPuYYSCqpUrsHEZMlq4rWl2RsWGwf4sdLYRI2NKy57nTd6Eu2RRFeSMtto/EZp1bb9kHK6eIAD1mrgptLikoOOgxsYJKQdVao9p0Rvisk1N0IxFAqTtbHl6ALgKVQnr16HWPSJR8NjiHOxUkZZomz8fj7e8GLf53S8WJ7C7np16vO6GXezXwfLo7K4+EgTD+Q4wFn5J/H4mslaaSJqK9NSx08Gn9w6OHlmPJJhD2TAc5i2EK3pehQkkwn9tiCPSakgjQGENWrSkRzynauozZ42LVNi+0+osQle53SEORkcP6Oxa0lh+djLqyAHjLmX1zPfthqJwrfubmd7RVWujYT+gfwqMIRPJOw7yEqt8RfWUZ9n7uOcVd7PF+y5Et571cdh/2nXucJv1bTajG8X1nrwxceOwp892SX9CWejYdga4VOUhewFVlsyXjvVb3XI05J7lmUXgk0GxxoCTn/LwuVCtHUc2mb0WgMV+9o9M4LusaPwwEPfgRcPHyMwi2B9ChCQt6Hf78N6f0QedI3tUZMA6Sd6+4XuICnMZYEzrRDlQYuxRWQFbW8pbEb/ysIHcB1yvV2VTXkfQ7Av2LcL3nTNefD+W14JN160D2ampjdjSSdtTCjwsqXA3zzyHPzkZ78GhxbX4NjqWrNiICdjNqMRzPfXYK63RnKD3AbmDGb7l5xkKvjEEKZ6EEpPLt5a1DftuRKu5yvgr0StJ11J74XOITWUOkmoNnqcEwVdDsjg1TFKidJ0MMQL7RE8V1G5DPgo7t/ICuXatKqmfu/VXN9X+o7+VT+iuna1BatVjAMAm7RvR2ufz9GhfkZeiSuOtow6TcZa3zo/4fsIiXHNJxB0JQm1KFPsjALYxOucrKhps4mHCzfwuOA2KKrySxK2rJ+JXNmI1xnno2DJUj2XH25JWOZYS00hDIyaGAssyNEQ3KIiGIWbz/dW06Iq6gk3irODPPOJdm7tkWlvPJ5YMZZtfCzNNWjb743Qd4HXinsmZ6xQ1mdARWp0hJVG7nJIkvFaZniblckU0TQJ2baGoOabTbrK5jrbHVOUJgg+i17njNQxnsrE8KDKdNjv6aibGgI8QPYnRx7Ued5GUKYFr+SgzxIxgomcxz0sp87JrK8a39DbmDxXglyrRlE4Ba08kS/t3vVs5iW+6jYSfW1T9AuO+KQtIXah7loYgw/qMlSz11PJdiZFR44MlssxLYP3L4PnbdN74H3X/jxcf/abYGbq5OY1d/sD+Mozx+FPHl2Gw2sCKTVMW7wsKp2UFxUwI5250jXShQts5bQKCulGI8Gwzx5oSleOBnEFzLkTPcmJNu9MtQB2TwMcP/gCfPvbj8HC4rJcdzWC3rAFU22Abn9I/4+5h3pNmPc8yx3NVuGkOSkYttYZFYDCFGHCIYY7MdgyAJfCadQm697zW2bgjVedD7ffcjncevk5cO6eHY3Op3Fk4eTZCQVejhT40/uephznQ8vrsIihwSU68ckee3s4gB39VWh116JcC4MQ2aYHNB0SUlTQRayxLyFozKmnSY1vicrHVfwVgar7U0WLguc8PVqw6EO1vRyzUEa/o+snxEqKV07lLJ5ph0H8Cyyyx27ZCnrF1v6t4t7+qz36I8eOxPbFz2mIc3wqHkOxdRv+bMdernzHYACR3IYZYnZi7v30KMsdbE7ND4o2+5Wq5h9X014holft5NvNe4OLo8zN07ao48qFsZetoz0omxsdqDXxaIVQvQqJwBijmddZKUj/OsdfnaLOQKH+xyry2p/qxprvFRxeQWFsBsx97znPnMNc9IoddzlwFsKbPOHqfFYejR9DDgeo5xnHQVn4ggpsqLZyIH2n7Cah7OHP0Ljsf+OF77Q6MKB7QdUgW6yyzZ6Q6Hz0UqeOB3Q36Z6ztZmUyNGjHPsP80+AVLnspDYMIfHJJl5nnE/9HIo8XMZHssJBsU0kf5uvjcifFfFTyw8WOOtBGdZD9WspkWAL+NXvukiu3BkY+VRCzkOIsaWqrbJd73WOZpgMPWXT+bmHegNWHKrlLjPJpmuu3lhvt2wCngsCwh1ryfDEm6DzotBqCatFr7c/71QWGWeDCT1RAInsJWdfyDXXHNnIX0qyLdMzcPsrfxZee+H3w5bpkx+i+/ixZfit+xbg8eN8JQxXyTZagUtPou/kM32WTQCS02wVQyl+xQklmP3Rg2FrivqgZZHDRb22GuZtWScFztw3yoSz5tpw9Pnn4d4DD8Liyhq0Oh2+H3oE0B0goB9Av89XZGFfpJTS9VF8nQvnGps1JmA/pJxkzrUWkEt3LvPhqvKeQrTFqMC8EwV3UJoNkySZBwBw7um74Ke/73p4+7UXwvmn74It01MT0NxEKE6e+a6gwH+56wn41P/1dTi22oPF9d7LZk4z/S5s6y7DcNBPrtOLV0fJUDUST4xgfKd8xDuaCMrnB/+XrrQz3msVsiFICav+m0iWRAaKvhS91BYHtaA8x9kdfuH4kfByVOCxerY6mvPgK81pUk+KquHVoLAInC1RxM8hc7X2AtGojf2BbZtpmneq0KndQUln85mjahz7Zwnv/45t+vf5yM49r59FaK5UMZp/Yr+3C6hXdhObpHHEQSH1c1P1wVI//l4M9baqbqQF+xPVgl1m1PCsaNWDnNKfzt1eFxRO1YZbXg9TunWtDF+4thqHbDuSWNBQ1Rd+18TrTLxiAJ0FV0lECNdACZEs+F7TK7bs1AvANcqqArXj+IWPHG05ZJu/U9NU3ZyVZjnwFTjOAAXMsdM/ywqFJcNSQCUfcnQBKnzp4K3HnMeUAmflKb0iQfe05+oq4Gn3l66xLbKlO0BNLCz4WTllxbcJD0lI6gYLhVWtQ9n2C4YAg9Q8dcXHFGWhpC80Ac+6JwJwDlHTsVCYdb3pHOr2vt1nfm65d/V5+o7WIgXOuEpx/cthq94rW+V1DieAaealKxTGPONPXTIouoQkPVH8s2FhHSG98mL5i/haNnP1vomNBuBkK+AH+SAAjTaS5tbiHei8gdrtKXj1eW+CD173z2CmM3vSwRNeyfTZe56Bv3+RHQ4IaMPdyOLdzelFVKiLrKbilRUQWXRaMEEx/Ds5fQ3wJHllwp093+N3fbyzWaJbUN6eOTuE5YUF+NqdD8Dq8grnNI/alA84NRrAcr8No+FAPOAG0KueJMaReLYp98RiXTQ9HBcqtFQte6ip0VHpsYqwkYmpYQXzFDsE2rfMdODVl58Ln37vLXDjRWfB3KT4V0MNavLYdxMFPvO1R+CXvnAXLKz2YLX38gHO6G2e669RPYRWu0MypIASgqKEMoZ1IBaF6sHg6C8bLq26Z9Cnon1WRWjwvuCziNiwjj6XRubig8GYJxX8Vd/D7xY/8/NqvgOwxcFUzikMtUyEBR+6/brq2SrrIlATO4ADeNxyVBijUmyOyiQUh5+PuYDFNPB6UBZ7tctke7Tt6+c5EJk75lIvrYWlOrsIoi2QjWPxtEp7aZbJnFIV207zsdMyYtUrkK6SpUd6QKfCxoL2+Fw5PWwvltayQaiJqv68xhbzKJt6nlGJaYKz9RkxjFPHTTxc+F7TKtteGdA+0EGRBTetjQFnVWYsUKB9nyFEMdzZuaNJ4RGHgKwVfmLfKwMrTcEOCU8BE1JANbjElbds+Lz3IGbnIJVirbOHQm9VOFnWolwaFrMJEJZny2hnmwixLmbbpaDQFNSRZ6yxgHeC5GtSeIXdF/w7VaF0i9j0kpUNgWfx9Ho+ysuOyDf5qITiPtcxJetJjzGj2kPSSrNxPOgJb3prtezdkBeaGDGivOJxBtjrhJL9UyoUl0gcy3tKU26btQDqwTNFprfcGV58LBZRUEOOilrNCy6AahPYEdoTMvhTsQw8K3DmGgKZK6eMHOKoC1tMLBrpQv8if5hHeMRU6Z+KSbVh/95r4Iev/zScvWP/SQfNvcEAvvSdo/CFx1cptDl4e0Xo4GhjzvEIpoZ96LenTV4z5zhTFWq6kSSGXncoJBsLDLICyUel5ETL77xJhHcckFb68XqIB3yE5wnA7tkWrB85BF+/635YXV6G1nAAU9PTlKKHNF7vDmEgXvNwQkses92X1v5PrgzNYUYDgshf9kqbU96k2gT+s4wY8Xdi9Ol02pTL/IFbr4D3v+YyuOj03dDBs73OklaxWydfTSjw/0cKoHHuf/qrA/Brf/5tOLa8Bl2zV0/lfNqDAZw2WIbu2no6jMQ6rTVm9CCgjGY+eYwxjgCvHvT0OR4AanHmg1z1BjqiDKRAmYDFEvXH6g4RxcabTPDVpTLgrLLWHnhkIR0BFQLTK6fysDGI4Zp1qXq7uuXYsH0uP+V8sHGiaiWArKzwllvdDIjzSCMH8rz64ZerjpV5jvG/4ahKXoxz8GuRo5fv04LW5OgrGZx/PvfYRtazpLtMKFsp1RoUCrMja+p1DqtmltwCpqrzuWmV7dCGsFEEpHHj6/4ManoIhfS8WKSQB7AeYASFuzDHzHq77vwTTfKdU3BQvg/suJUmuobqHbPVrqklM6DYT5FGBc5X8GzbEMCqJZ7UuqnqHv7dqYiRjZ5tBgE0dlnAMCJzdULi+ZbtnvAXVRT29GJYHQw78oKuaR13bAQ4E4lcUSslG+dms1RKsjJlAcujElIZas9G5X1u15wICniFKcaaixNTuX2sRefSf1OKtrD6ujJnhSkuFDDMPJPMyXry5YtgZVe8aQWQY4ewl5scL7pdtHipgnV51/NO8rd2pDIrXB3i0ht0DuZ4oi2Q4Z9E1prjM6x64nnmhpn0ej0TexFOmz8X3nv1z8D157wJOu2pOkps6vfoLb7/xUX47QeOw8H1NN843JWcAGe0hQ3Ic6r5zewlFkAs1bSVBxCEoveXxAN6p0cjKtbVH6WeGFSitYhXVjsRsI3toJFtz+wIFl98Ae689yFYWF6DKVJIW9BptwC95+iZprQ9Bf8afi38LKaLsCaqvJLUY3QfOF8rZ2vYpVrCQpi34csy+zmSZ9e2LXDrVefDR956Hbzm0nPIyzz5mVDge5kCP//7X4ffv+NxOLqyDr2XA3AejWDHYA22DruwstbNnFbGImY0hnCkkvwzap0vBinKSCwgWF11m28W4NNYPc+qCoQjR5SBLHAOXi5zGqpiR+HZmMtiJK7TMwwBcmJZj7ScqmlplzMp2u9jr6nvNTeagipsAC9+53Nu7fP29xzgtcGdiWatUfY1e1UP+eb3WCsg5pkyjfP+5zJalK1LUE8CfWK7Zausn5dzQZEARTpW+8+NZqXHr1jEmwpC9ZgUAEimAQ1NHMcyHTw0crBbAFg2xibgWdsJoYzOVEPeVnUUadham4VJXXh0blzloCd9WneFAoegFZmlYgGXJiAwkPNqd2xb+8c51XkJLcfZFjVk2M6FnlVF3QDUsrFoxp3uL6qybbe3aPgWrlkPMo2/AgCYGacGO+PhjKCLlUvsMuRuSwMYuRA9VAySwzitjCYwE6nUpFCYLF/jNIcgPZTObpk57DMedNH4pyHPKgs9f6TyStc1RF0krCmGAq2ibkSaNQA3lxv5J3Vt+F85yxxfc6EwK+sq+D7EDpT0Z3gvNS7J+lu6urW2Ut2ycB0NAp1N22X5zrzX3bEaSRO60jVQgKyvsSHMeNFL9o7vh/ZcKMgm3RC7xHNVUVkbOvC+a34G3rj/gzDdmamb/qZ/f3ilC5+9/yjce7gP/cGArlUJe1dBp/Eg2wFY4GxDrK1qGZ7XCtoIkFsInCVFzbWdq6ZNS6bXTrVGcNoMwJFnn4UD9z8MKyvLMGpP0/VVNPZ+F5Z7Rv4ErzkX5koyxWRJdCcnO8F+KL/nEuWaLAjaDS7ctws++rbr4AdfcwXs27Vt4mFuQrjJM9/VFMA9/aP/x5fhLx54Fo6trUO/vijVS0+P0QjOba3B4sKSVQoy/bK00FTUIDvo0ODroTRXcTQahNsR+L52lLEcnhhljpE+Id0rWuTQeOd/6EgNSJGrfhc8zjngjJ95T3M1ZavAWf6ErfLyFr9rCtT0aFFiZI8ac+J6otn3+DHuOdeuVVFy81eQnRyJJYzi3286X+9bD7bbXFBddgnLDREp60UalK91fk0JAhg9yxpRcvPWYZrv6Nc6A0CcXtwL4vEq12HDGmNYV9MfC5w5j054paIf/KpJyLblquR3yfPQIlkJh0sIac00s9PLeZ2J711jrJ+bXu33ijNJuPHdyPizmV5nHbzNv5TuQhiODk9LSCjTBfCRzMHwi5EIuufjVUN2K5EpwMiF9Ayo8p6xuSv6qO2YIrCwrafXFhTxkQHObmX1WRu23RQ8j7EN0lDpDL/Enc75SVYa693OTa+oSngyiAIjo4wRIoRoNTJmFLdFztbDaxuBQ9zLcU+0Q/i8Hr1lEgWP//LdGpWFdB9qn3Snr/XGlRin6kaRjE6ujrKilrgx1TsKow44qGQ6lD6gXkYXCm9TU2gKGR5KALruPnrWnw+8u3DMnXYHbj7/rfD+qz8J22b3NBXrm/bcWn8AX3z0CPzZk+uwNpAQbVNF24ZsUyEuvEPU3cVMQBdBrax0GfDFkO2e1nNR7zFbJvhaKtOu5V86UaXQF1bH3jM9hIUXX4C77/02HF9a4uiVqWkY9Xs0hl4Pw7OR5mqxLVExjO0oST3aNOryObp72xy86apz4SNvvwFedeFZMD978o0jmzilSVMTCmwaBXr9Ptz2n/4KvvH4YTi+1o0pIpvWw/gNzY16sLO7BKtU4buZpmrN0DYNlaS8OBHUaUFGelHMtXkyzsofhEKkWxPxzScG6tZyYWQ8VUxiawuLg5kc572fujxBIyJvAa37vWExpzlPrjJAk4K/KijYDCb6p+reit/bJ+ve8nMc73kDLBrzVm5e+nIdWCz2lx9v7tPmM9Mn69/w42nCA96Ln8DFCJjHCdfWfE9R2JrsU867tOCwfAH5uQjl9e+qfuIzzYSGBYpeoVSg5UEke3jGa996tCzlc8A5fG+7ML/Tr1KgJ5qa6q+oSr1qsXhQFsCkODYCCP1cqmoXVk/GmRY74w8jfzuPedtcUSVPeuCco1k5HxiZ5JYp8l5xz9v9Fw4FjTJIT5cwbQYisRP6s4hNimSSV5rsGftyzmiQ9k7MYcA20xqLbRU5NkMDA4Kjg0vWz4oZAYBJNfrGslgeVBqY9yzd072cjr7dctX7sn1Hw1LuvImLyL+l+0NyWtFgV7Vh5bvm5kATWm3oWVVlO9k7Tg54QB2+DvuQ93lYyyqvs12HAObVWidf0p8Mmi/dex382Kv+W9i77ewGHD8uc1Q/PxgM4b5DS/C5Bxfh0Bo/G6pom9xm2g2Sv4w7QQEuhkGzHjYCBMX9FgZLx7ucqUFDNPSwhOuqlBTSD4Zz09VU8o7fVdgHXjm1s92DlWNH4Vt3PwjLi4vkaxlAh03VwyF0B1iojPdvzn4donvkEUuhEvG0YaJvmW7DZeedAe9/7eXwwde9Es7YuX1D0VYbHsDkxQkFXuYUeH5hBd7z638FD7+wAMfX+6ccOGNEyt7WOvQXFwHlI2mpTj/Jk9Qd7GJ6j2CXvDSsP2QV1qKiqp/IccGp0RgdJ7pzDnHhO8d/+5PcDf7ntF+4PDglTgw0W9UuWsPtZRP1IdZV3GgJaJ9LyJBpoOy9QILUoJ2EQhdPgehRzZwQSe9l4yK7hx5v5lC3x0t+6Xgm9rscU6UkSGevfefaKKqu1R7eKrrXrYnSPqhWNOjiSnk6SAJeU6Glub/yfBMggBWqxwnZpjZl6aIyXT5AfKaJ11lsaqEfAAAgAElEQVT3opUHgaqxpk+QFUopChduCP6TXSRKq+eoMnlUGrJNjiDNs43cOo7nudLjaeauxoO4kyPHKh10/ESfpEp1ToYUUyC0wFzKO9HrrG8oA6uns/y2ICcF7VZR4CB5wZLcSAsadqeZP88N90SmYFLwRhY9hk2AFPFQkwcNGXMGmFTKRpkZph0iJZrJH01V0HaZX/nd0ILQUatx5gB9IxHivKO8Dno1VQSZvBfs+PWKKv0sNzemBb9Z/D75RP5Q+gavMzK13oEbCFLeVtko0mNLys85Ec59py2UsoeOV02eGkZvXw9ySoxkqsX4MGyV3cZYFkQuhZUY3qdo4Tbs234e/NB1n4Ir9t0cwvgarfcmPITTeOrYEnzuoUX4zjG+DopAsxHo+rd6kP25F0E2agrscbbyi1ZCrnyie0kp1HpIIdX431Bp1hYKK5kbvrOzM4Rjzz0L37r/UeiuLLHxoTWCHtI2gGY5YVRNyakom0C/LDCXwj9YCOi0nfPw9usvgB947VVwyyXnwPa52U3pddLIhALfTRS479mj8P7/9a/hxYUVWOil1z6dinnOjAaws78M68ur6XHTOLxNpKR6q+RPzvZhfTOVo7nTjgunhvNDR2IepRPZ3PVMR6w4KI5bj/Npn7o8uaAFrfR0P18jwVgG4vzS+KNBD+EohesnHZUuG31eTKyp6ttpAxmoFt+2z9rR5eZiVyAFg+lo7Hf+udx3Ouc8E/BIcu3kxqi0ThW8dHy+n7L1sW9Vteef8/zi19QaD+x3hr5aPa/h7ldgm3rp8i/rTPjqokZqpoDUgJ2p4TpZ0CTXmXaIK7Kju8aOHimGRals6AmF5DYcf6CsUXatbAp9GnLE/HFZI0cqhZWxeAzv0vQan/waWNrlphDyu+X1cK2TOGGsVEyKhYlgVS8kj0eBdpyAlxCaI0+fh8d4hmqGikHIPCgcdzVwtrUKUjyiXaT9GWOqMdLoDuG+8vyas+q+FCHbOm/PT3ZkPPQom8IBJned5yMl0oNIQXAIxRbAldwdoMBZXq1ej3JB4j3McW6GS+gu+CL903znMlnCA7RmGCPp0oEZbyzTgNtkj6V5FD/ObBz6eByZaXPBrBHGtGHD3gpt27B5eUeVm9CE2SchmEj528sULwu1gGpSyABgbmo73PbKfwRvuPh9MNPZ0nDGm/fY0noPfu+BQ/CVF/iapngHM/ehRbx8yLSOQEOncbHI8yxfMHAu1kXB9slbgsC5NYKBFAbT9m1+dHGWIzhtegjHnn8e7rznQVjEQmDtEQwAs8NHlBfZ6w9B0wI2j0qmJTEABJOntRiHqmJDmOpMwVUXngEfevNV8J6bLoUzdu4Y+4x7ScY/aXRCgZchBf72O8/Bj/zm38PxtXVAmXSqf7aPujC1fBwGvT6dT7zNRQOo1bc9nkkPF1YB7IFhjNvu1CNZaW5TsUc39yKlO/V8lbMPv0s8zhiqrXClaXg2d2B9yWUqUdly2eMgqE8xJFfUifh21AzUXyNBfu6dJuwR+0uvZrIqi7ca2IWz4M4uVpWlwS+8B4hNxr2RZ3w/Hhbkvs8XToszyM3Tz8+PVSFG4LSgLqbAv9h2seUxvc7K+O4e4CrOpGJhDYGnbrzAVcbyVQ6eEOw2U2OtHoFjtkAR/0YgqNWc8XcEnhsBzoH7XbhkTg/nzxzvu+nQjd+ynJrv3GngwrTewVrgnPG8i35JKMGSWAHkaIB3hvJsUwNA1f7i0Ml0yvyBTjvefKttV6fx8HvsTwrWUplPAOTEVNGjFoCc0BV5SBXjZPRm01A/jtfwsybO5MKcG4ggHaOlVaQRnhuafa6gUYxObaRgbk/UAGfCE2LEMNdP0FCNeGtWuC2dYJiL7LPi3GIFcw+exwPOCmrT+Sd/+X0pygdN0wCsYMlza0V7tsH6BR3ECV66q90xjW3PnuLiRqcanGqEo3aL+g2tkUYR2PpSZaKiuAfj9XF4XdytF7wXbrviI7Bz7vSGs928x/Dqqb9/agH+8DursNzX/GHmX+Vin6ec+1vDt/EdUuSEMPjP9LAHvXasGJ2EgJv8e5aDcpWVTNHupKnWCHbPtuHI00/AvQ8+BosLCxyyiDIFAAaDEV0/WpZX3ZxqegiYN5JCYnrPYOaCZrl3eteOOXj3TZfCB15/Bbxq/9mwbXZmApqbL8Dkye9BCvzeHY/Ap/7gLlha68ISbuRT+IOJJrv6K9BfXoap1oCu5cOzAAEsyiEsZkj6ZNMDirU3OVzkGj06GDDaBj82skSQakQ+4vLAImJyJum/QddW0OwU0EUbqo33OGu9B189W2ntwQv/bcGyimQmR3Sas5IU37ct5UFdHsxaLYjbSMcUVM3M5zwLrbybeqht2GQ6nrR9qxbwcSZqgDkS7SzLZ+FUM6GXqhU23CBRReyp435P/TTxcMwB/BwwTe+uzs/bcoKO0dKhuCuLa+65KM459df6MdrdZA/hHIDPSwdV2DgvIlrxy2QJbcEKK5jnhqBsSoP2PuHSPiTssyE+V1HB/xqSEFg2SjUJjk2usk36shNqTNMojnJCj8CziYpgutZDNm22zHMfvI3iZc6BNVscinNY4krQzigJaU93ncl3Fr5RIMDhQZITr1JHgJv2VA7WVIYxfXL3jQeelTAkAtDtYfAuksQLnscRjDhBhz26iQtS5irhR2FsDYHUZoPnsgghVNhpzg3Bs91XNEYBz7o/VDe3wK3qujC/T+Mhyt/4Mz0xDOiZ73g7gmc6gUpEQTQgNAnZtv3GkG3nda4wylWGV1uRKhMmQ52Iei7mFs8VXq9UeoeT2oqGxGipVRmEHNZ5IP2TB54az5xXichBQacF9Fpw4WlXwIdv/JdwxrZzoN1uent5mYQe73Mc6XcOL8PnHzgGTy4zTULEjbnuKcyoppp2a8jK7rDdiR5fnPtwSPc5033IGKLdanP+ouZO613fpn9dEyuXzpwdwXNPPQ333v8wHF9agc4I/cxop2vRLSoInMcsKWIYRZgmeIy1Z+Udb5w3tA4bD8+xNlx9wV742Dtvgv/qqgvh9B3zMDPVmYDm8Vhz8vT3IAV+5U/vgf/wVw/B4uo6rFJO8an7mYEB7Fo7Dmur66RXE94UOT7bHsD6UGR1nefZyIYwG3Mg8nV37NINzohweoteJMX/KcWFEnvIdREdIK5uEcpaldlF4Dzk8Gx/T7OFOvx7A1CTrI9VED3YZSUpbVMBcNpPDnJpN+XfKVmi4lMcfzlYTsemlao10LAatOXHVAYcM9qKobOpR2pPlwDYlcLRph0/wdFylpWqflFJK5+BVRFzTynNPO3StYz04+fs7KMRw29moxVl97lphYY2BnimpmOGehlg1R7Ua1sX8hwUR/lFAU1QUipwYtOQbU+KRC8WB3zhrtsSYNhEfCbh0so9Djnon0mus7KZvqNFF0LdAAlLrbEWWLCWezQpJmQMCVEplfxc65E2Y7M7ggGql3S6Y+zn4qk2bM9eZhbUHP7coZI6lie4/TzV+eNouPJgjL4Oc4j7Wjk/gn/Vm3NVtnm2VNnYDaRJyHbOKNGEh5I1LIArnnmotCzfIxAkehVgah5A6TnKwDmG3Qf6y5qrvMHP69Io7NzsOlppZ/u1z1OUSkJjvp6KP6o2GNm7na0U9NK4UAFfjCdNvM66BUrYsbisdjqyl3PAOQmTt2stHUU+l/xpujZEhYTuNf6Xw/fYmOT3jR+37jtkl11ze+Bjt/waXLTnCjZo1ciYJjw8zjMr3T787v2H4asv9ihcGn9smHaooi2AVkOppwdd6E/NFkA2Po+tlKXMYbEd/l8LOoMue6FN1e7WaABcg0f3Gs8G98IevHLqmafh6996ALrdVYr0GIyGMN8ewvFep1BoLNAhh6Qx1DqEDDifiQ4+CFx7fouFVwsRaCfy99zsNLzzpovhk7e/Fq4893SY6ohXapxFmTw7ocD3IAXQoPYzv/tV+IM7n4RjK2sN025fOkKdPlqD3sIxGYdgPDqz2QgYfjDkudOJDoCyITkAraeKPZsKSIfOBL2qSvAIykvqX08o4xJVg7EUDcNnlqzHec8vXD7qGdDsx8r24TLAnAd9Vt309mj1QqnixIe5qg38aTxKi2A7Pm+P6xTE5b0aFpTr77a/0lWSL8pAWjrbtJUUaOefLJoPYhv+DTpKG/iKysZkx+OfyRktIl2ZD3IqXZEHuGW7jkpn+z6vZPwpMyDknpGxZu92rloPACz+hRQM9/RWyAtsqekVVTRKM1T8taBHZ/rCZ8YJC1cq5XJ7O9I/PqMAnsfRWFUOI0RdyFJS52PDX1kRs/kkZuuaXxUIqRzh6uXVY7KArcnwdawh79LQWgGmfkSeM3PBsNLIc471jfH6YgVo9SaJTjriHNcoqEV6aWMV+c4ItDGjMIxLSBJfFYFOAxT3uomeCRQUHuLra9RbV2Q2et5YXfDvev8/tzMW4LT7wC1z/BNPAgmz0q0jC10eQp/K4KRQmEQSq65OUtVEX4SUhnEjwpLTKMXFkUclcoAAoc4wzrTV4jzU6li0GAnj94a2FKSxw+fW80yGFrfOnhPqRhL4kdpJ7ZPqDfbS2uoyli+DELEGJ9r/7jzVq7BIeMkOIGUnbzShMcpXW6bn4T1X/Cy8+dL3NYpoqRD5G/oKAfJXnlqA3/n2Mqxi5If8hPxj5xGm4jMCQq3MSTzUZn4WdNsBeo+2DatWqlHYt3lp9/QIll58Dr52xwHorq1QPrNePb4+aMNogPHZ+oKeJDJK3VAhnKNNHvDSc1wPIU0GVGVZRxRCGYKAg6l2C/adtgs+8rZr4OPvvBG2zp78PPUNMcHkpQkFXiYUwKuofvA3/hq+/J1DsLCyLqfsKRgcppZ0AM7sL8HCwlIoXoiyn1QwlIPDFky1UTNskSzSYj18XFbriKJpGe8Cvq9aJt+9HBCP6kVycDDYFuwlt3qotOPIPZFqrFLR3wuf/RSrgfifrZ/gHOfyn/TbeOTl3rLHgD1+q3uIfdv3c23VLb4ntO9X27Qe0MzBnHjCrdqSU0HMCUdfVz1fN35LM3t4NaHlRullNBphqnSUuXZzILtsblVe+tzG0PEoFEmNKomZgR5pyluyMuJdbJJijKMbq1CYyW9WTqgDz9RHg8EEL5dNFBDy2YJZ9JyQBY1pG8139uNWiaFKlufUqirbmrsaRVp9DnkVcPYcifMPhgQX+qn08OHzCc0qjAuW31iWZ/hNOlHQlMZX1BlQrExi1JPsiiD8ldf5eWHjsOn0TkMFXWVnjj+QXiqvc8FbaCbFv4ZjK7nfmb8q4w93FjnxkdJEepFnApUrC7dVy2c7p3R+uia2Tzs4rLKdk+2+v3rwnBjndG7qdSaApnJO2i5hBOLlJsdRxtBAPFZYT26s0GZJJ2F/G7Lw/jJXVHkHvhmvvj/dnoVbzn8HvPuKj8Ge+TOazGhTn0FQ+w9HV+AzB47CU6vpZNXjPDUa0D3LtINF8KBHGCtg2x9b6EsjUbDFInCOYdSUx6ztqiZHCqleiSbXWrUAtndGsHroBbjr3gdhYWGBc6DRC0NluwfQ7Wkco/KO/JtsOyt9y3QOOcN1rnSVVqjmFhPfTa4znhGn75qHW644D370TdfBrVecC1tnJvcybyqzThr7nqAA3tv89n//JXjo+eNwfHWd7ZCn6Oe0qRGMjhyEfn8A6NhB51unNaS8ZgLPJlwah6ih06oHlDt9ot6UYgDNfWZZxiJRnrVKpdaTsXDDfB90ShO1mADn+U+k9zgX6atSU6nvbc1VwMWvWFOQI4pIAcCm1k19isecA/h27FXjzs2tnNOKPmL7fllbcbTVVEjfT+eoY0rBZRyp7ztV3orHXO7gU1BsaZqbkwXcZQfouLvVtuMBfUlbY4Jn1vkkJDQHgky0GW9kzrVqInuC4mf0DrtXy6gxTsi2BdDhdwHL2n/Sj3jimnqdreeoEBYaPIPpTCxtco41Ghf6F42i1KRQGIk8kYNlQDAA4JIruoij3HU40UMcrRBMu9wqp3xI41FZEx6PULltrprTN6uNJ8W9Yx3iYUghf5knZN9Ki6BVcaqU5jILy2tTD6Ka8LHnbx1j1ghDD8dCYeFZOefyufDlwNkCsRDua/R+G6FRvR4VMksNY7nrlZRZlZ4JL2nIdj2lbci2HUlBshtQyfPhJzjqwIDnEwXO1vCviyRFpHLjo1V1uf4JyBYLftjb2ohMUN8N6bFSPKyMty7eey188Lqfh/N3X7mhyJpxTyj7PELWIytd+J0Hj8E9B/shdsR6gmmemIvsNBQPnBUA09oN+wRo6R1heeILAbr6Lh99DJwJdCtRzTVU+BnSdHtnCIvPPwtfv/tBWF9Z5oAbEvZDzmcecq5fEJbUn+U6s/hBJNpdq7kS8pnd/MyZ1BcV4FAPtBATaw+88rwz4INvvBLe+arL4KJ9uxtHep3I+k3enVDgu5ECLxxfgdf+D38GhxZX4fh695RNcabdgr39JVg6uhDSlVDOUaSYaB0eoWEkqLrMSExg+laZ8kczczIozDbqQZyiJjmNVqEyTih0Xg2wyKbkPhvVLqTLFYBzUXUTQRcGZv+uX4cisGRJq8F5csRzEncS1ssKdr7SshHcQnT7bn4O6ade+Ygz8W970FYHEst6LxYJ61BIgv7YdsluXIiNc6VU6omfbZs/TIMji33FWXi6mTzMQjC91XzsHOwcLaVzhdN0+7i4wIq5JF+N4XVm3SINFazal7TlxqmyHfdr2D1NQMc44FnFhd2ettsEGIri2zQc3DJYDmAwPVI2tH8Gz3PhGUb3WmE7Gi/cg47DLe1y6+QtgwGsSsSnFatqFKDruwyg1i6VRpH7rVg3PKzg2SiHcRYs53gn6BHAcjtHO+ZHczWDGguMUCepiAfKqAOt9jBo09aIou0EAIWVK9veRKcViFNXnhwrlcYh7WuckO0gGTKeQ6ZXUSLrJ1yISkOtvNiL87L8YY0o/k3iC+MoDb9Xs1/o2PJeGuHhUhXkQR6+4QrK2bXcWS7KOYS9mM5geZn4yYxdwTNHvxq+20ihsNzQlHZG//AKjY5Pa4iF3VNC42Q/yDP6Gd9SFO+gyu39+ek5+PBN/xKuPvt1MGUqTY9xSJ7Qo6u9PnzpH47Bnz25Dit4y4rsWa1mjY0HTtViYFVFweiFWAmbAHFsQLLetAAOG0lmRz1Yb027a6+iRxrHtHMGYOn5Z+Ebd94HC0urMIWpAzLzUDk7iTsUPiUDneQBhu81N1kKkukhobnKJiybBh/yKbwsYmrNz07DW2+4ED7yjpvhpovOhG1bZk+6AeSEmGDy8oQCLzMKfOPx5+H7/9OXYaXbPaVXUe2cAmgfOQiDfo/uhUezPdVuwOKGApAx6gZznVEaUASOPSso5xmVNQHPjc7qqL2F+g5k05M2RI7RaLDwosgrFFN4/V+h+IasLba68DkTqj3/icvUPu2WPwfqVMXKC8F4dOiR4WdqJlVgtvQ7HxJeBOO+gZwS5itGK2jzwDg33mQFnU8mVYB45JYm9vtc6RQduwevRTDLT2p7uXGXaDmiukd/Um588V0N8YxP+T7t3zxOP++4RnYty3/35cRspqhRjSvmb8ZUk3BQ4BbSxMTuVbEh9asAqiqtX9xLeESGp16UKtChCmMTz7Dqk9hXIddZ01hl4IETx8iltrRqAp6VRkmV7RQ3MF3EgxHBsxoxqiViHXhWDqN/hXHsuH3lcVl63lXmZV4DO5ag+tP40Zs8lEx/AkGOtSWOoWADjfSpStvhpzgMNq2CmQAk06mVeKEPKbBVdZbTsw5QNQnZVt5usAWS7st4yD5UgJTmuiWVTfH59PwJuruufTjs4lqSxLJ7osKQkaWdO7qsIcHzXIxw0PNS5UJT8MyAhUvOFX8CyzbJdc6stbYYeKaKWdzDQfZQekQ+ZNtLfGHs0Esx/SEsWLDu0ydBvFNybGIomJveCu965UfgLZd8EKY7Jz+kF5Wsh7CK9oPH4dkVZjydt89Vxs9toTCvPeG7/H3MfSaNQh70zyswx3+3QA/WYDq5NorlIL+1cxpg6eDz8K27HoDl4wuwNmzBtFTnH42G0KUrXjW8cRAFFL1u5Z8qldYTrUsq3uYQamBCM7yQlDbxXuYL9u2A977uCvjJt98AZ+3a0YQLJ89MKDChQA0FfuPvHoZ/8Sd3wrHVLqz2T01FbawldNpwBdaPHhNZxMJ8ZmoEXayijZ5nCtVWZ5lITzqU4jWPVAWGkoxFPypVPtwBrccHHVhMsFEb01K4hjbrfqpzsQjUsjf4MY4Lw8Y1eQo/cx7nSw1wtqpY2eoUBxif9N/RkVGsMFJoOtdvnFQKSsPxZMCs0X4TANtkPnYwZUpz7qjLzTX33Lj7PDcGc0AFk0zVOvg+czQre6ZsvB6019HWq8JNiprl+m7Ib8lB34DmIWRbvXD5dyxnjZPvbL2+3tNVNrqmXmeVHYnnyzRqwbJG3GHbTbzOFpRrkx74EBywbCoPxvYdgpHvIwCKOxrNL3XGgjrgHKZuQLOCYsulOu4AbMIEUwlWMADIntNKuCza433Qtn9bBIojPFjh1yj1ao9tjMDJ0TcAHWpQrqeiEyFiDBwqX/kg5S8y64SvEH+aTog2zjyY3Y0VeadVuy7sATOe+KvK+ig/9WDj9/wkinLWgmf6nRxiWiCER2ZtBQqkxzUC2D1RkKA2vYp+LwJfLhTGHFQVIM/AOb94ViImFfBdyHbIRHEA1594JSxSPKV1Oobf7N7NtRM+s9PV4l8qFyz+lhfCe+FKzlgobKYzCzee+1b4wWs/Cdu37Gwg7Df3EZRemEf4uQcX4O6DWEU7GuxoO9rrp4KHI1r1SoEwvyzShSeucszahS1wRvrrdVQdGMCgNUX9o9K3fWoEyy++APfd9xAcPHyUBEVv2CaPM4YlDin0rWiE0mtdCsDZmwRzh0UgteHSYFniWJyd2+bgNVecBz986xXwxqsvgp3zWxqdTZu7ipPWJhT47qMAyoJ/+oVvwWe/9igcXl6DfllZ/pd46uhtnl06Cmsrq5TbjBX+6daMEZdD5TQRFnd4huHZrLcR6HGF95MktwrVgud0UmrO5OOW5RFLV+NQlcpf9FmiLAZtixttARy3xcE4xzmjiCT2xtRzmw7PAxsLNaoBZ96LXOdbViXLe3m9OlAFYsvGXM5NqQc8Uji2lLZZ9nlQvAxL5KmvT1qrrx0ffp6C2XzudWw9DVBWfrBmidhe1fjrc7zHMyD4voqULAPd9nAuKgGpS9CtrSyh+s3rFGjV+5pedZK0Z/L0qvrBPpoUClM5YJUpGp/Myef06san9usmmtkCCkrsurAwSlV/qziHbpw2rdnifJUK/4yT71wFPBWcKt5QmhR2kOR90+d2Dknuahy4lxZhD/src6TBFEzwXbPWyFEePWsPCgbcoW/ZmiHCYISnjeSzxruY6AWtdK6W25xUI9q009rGxB8NDlRvSGnwSgxTN/yQskYqU3U38xVVjomow6KM8Vey2aoowXhhaKr8sYEtUUxXCEPkFVNwHEFypFIbw+11U5aAY2bN5OgPDSTUKAnZJgphzlY8cErDHZqseZAhJn9Z286FbNtu8wOP9LCyy8qq8IRZauSHC067DH7o2k/BRaddc0qqaGMI5F88sQhffBzvSC3yoXqX23glVEvCAe39ymbDKAimc2XQgyE+L7pBGkQ1orub8XttnypmK3DGvTsaQH+ExXeAQPPC88/CgQMPUyEwBMoYLomKa3cwgqFqiRwTn27hROiIkPRRb0HY6l70ie2GxXEH41jbHbj47N3wA6+/Gm6/+VK4+MzdsGVmuon4mDwzocCEAg0osNYbwE99/qvwp/c9A0foKqrxdPEGXdQ+gjrKrsEajI4fpfDn6dYIunj7iKSeTLXZi6zh02TE1ms9W+JhJr1QiodRWLfc/6ygu1KRtrJIhFlQALRII4VAsuyjIJqoGCRnpshG7H8xDdW2Hud43MUw2hScFSWsfmLVUy1eY99F9Qf9L/6YrgbXKTi0fURFywPI4jsKe1Rd8Tc651Rj/1mZ8mY/t3NRdY9LrXNYMLNHVJo87Tytc22rzUQNBzYvWJ/Xw9BnjNtcZc454B8dk/afm6s5IJN3rIqkYL6s3XgIK0VSfkrpl1OO7fPRGuULmdTubdbPaM/wqujf/k3LBQQsxrgjNPFwaaRbTVVf6qMiLzFQ29VxsXKEZmPAegBtLb6OayM/uUJhJPAyOhfT0lDOgyVj2iPHaQOvs65PE9BGPQsr4/MqsOOax3HTNUUqHvSdxKNeTS+6b1bZWvpVrzPvzGLVhqZzsKBe0wV17ch3Q3nPbg0C+Nfc2xaMBh2A9sCBPRm3W9hOQ+ZoModcU7n3mFNiZniyxyVke1yvM7bBubYs82wUqX7nQ/gbTj3KDpsSJS8r31vAXACWDfOdNVPehmznTiXv2LbXUxFvBrGe5+XGwFn3hWlGeTyVy+kJrGMuiB5z3KneEtox11NZ3W/rzDb48E2/DNec8waYap/8EG0c3x1PH4LPPNyF5a7XI9jbrNWx2+JdoVOxRIFNgPMQK22zQskynNufG6zCansL33sqeXntYZ9IhQope2/4DMP/bpsCGBw7BF/+6l2wtnicd1cLoIe1udDr3DeHkVTfjvpejsOMawjd1NQfPid6BhX8osb5Jxzj8TzHMV5/6bnwzz54K9x48Stg+5aZRufcOHty8uyEAt/rFDi60oWPfvYr8Nfffg6OraxXBTW9ZKSaGo1gd3cRYGUBukOuno06VheN/aMhFf4bSP0EaHUodaRLMqlNMoFyjbEgr9zzjPo55UiPAPqoJ9QqHzk8J3dqkgfeVJ+hqwFb1C+mrkTdlWUqfSLXpx7PAedwuPGrxr6ohUoY9af3+VraC/iwbnDxYMhw3B3EqZTl8EJsL7WAkps/8aHnjmjvW2Q1TKPZdWTxTW6ytpUAACAASURBVJ2Tyvj4PH/iASzTJH7u85bj33HJCqeIs+x6AM1/p8XASOXzp5FjeA/trKakj+b60s/K1PvkBDTz5zZFHXW53foOj9nGKSBgQ+N8ekD78enfMePaHL1m3hZgO37I3u0cnylQSwAeYacSjGTfQT7NeW1z6kZiyJchE5Cr0VQ7YwDnQDF7D6ohib3rFoeA92Ru5Cfndc7dsMN09AWTXI+o7IWBa0hxHUAVvmsSKmxr0ohOqcDJytyA7a1nV8YVyZSOi+WRGYuIYdpFCULQjOc4d4tfyu0Xkt8jodZk3pJ26X0a6zRAC5MTjbQwDKgh/+qRUqdS2qcC/rQgBzZTB6S0nQ3aYAr8HyVrnE+YjoQfl9e1t8p5XJdoUJD7nNMDLhgc8G2sP3IiP5YORd4vygsytjQsFKYmhbLxxX0U5RdHxfAbxAM1wJn2bFMCuP3HdE7ftn8V2tXO6D0sFqPaQfHOZt2rhAnp+Q68cf/74Edf9YvZMPimU9jocziM54+vwO/cfwQeWuRCNz4ScmqwBj0s1kWejAhmdS1mB+uwTjnZTBkb1q1/6ympTl17tRQu7ADBLn4pcY6Utyee5/n2CObWj8Nf/+034PDho9DqdGCmPYS1PhrQpLY3W4yZqAq6E8urq99Ah7laasVQT0AZcxUlegJ5ThRd9C6Tctpqk8K7dcsMvOOmS+DX/tFbYMeWrYD5zZOfCQUmFNh8CjxzbAU++tt/B3c89gIcXkMj1+b3UdfiGdNDGB56Ebo9DLYWB53mDaEcEWPdlimAte4QYGqK5DmmkPSwqKkUGtTK21ygkIQQg1hKhZE/K5VpV9HShiJSobJYJJGhtOAWKR6MXmjS4ug2gxYc/9wv6igAuDiYDCpQxAOTHAjMkU+1k3BSy0O2vSzEyIbe8ap7UKp5gDbcrW4pN/J95DjJVKxohJ9NZ2bBahnQk8MryXdTmJ+rPq39FC3dcXAW9Nvf1eNftZNyBgNtWb8re6Ypj1SvRdE/pzRKKRxp7fuVsq9jLHn0DlUXC9M+y8Bzdkc4hZ30xgbgb6x85yTnkEdh9aJErxVZstGQbWw7yd/OGBx4jppnKwq9YzsqFEafjReybUFbDrgV8pfV3GXq1ajeSDT2i2Y+wF8p7Nk9U+A4H7It0kDnqBLLcjKvbxWTGg7PgH/2RquBk+WkGgIiwGY+4NBtkfJ+HcTAhYUz9EexTd2Zu1EA7flf++MhagRNvHKLT6vx73YO9A0FgI1MN2u/0Xn4vRDoJ91ETKJA1lJUr6hqgtrZsFvBqsxxpimmMb+ThGxXGM6ajERYO/KKsKmukR2jHXFh9HGZk03IhiH5Mb93Wh145b6b4GOv+RVAr/Op+Fnu9uDPHjsGf/F0D9YHAnrdQHx+sw+n9uNG7wrrkrHUDLeRn2FSZMzkUiPNZjoAnaWjcODuA/DUMy+KfOG2sH0OzzaJ05pkKPuLmcWd88rLojwiUOZW+As1oKcOD25j65ZpuPLCM+GH3ngNfOgNV8PcJCz7VLDtpM/vIQrc8eSL8HO/fwfc8+QRWO1zVMrJ/EHHwhn9JVg9tkBSgu9tZtmDBmqy3QlWirA1KpEoC9HDjGcXOyjw3GfpolU/sD0K9UaA3Y4xctlaOXoI6wGJxj3VnORqvGDepL9JCNJhyq5ilXMAC5//b/iYw/9E4FxH3qjIFZ+035U9p5+nameaO+xb9mDPg0Ibplw//nRk5WA2NyabH5wkrPNpk3Se9lNFj/Td6tzhqvlVrU3uPVXlczTwa6nvx2frcqnzIy0zpqTKZPW7apzIzdd8Nm5ehykURhujqKOGza6zwHCTpj++PVUOq4ATCZBqZMVjkrEGYOQ+8yBFQRWOvklRLk9KbS/hkgwATZRm/cMttYa1RhNTGThKKe0LIuU5PH5KYFocqyoXNQw64AgvnkRA+uJHZeYwvF4hCUoRQtsQ4xzNGixxMXddpxboHmWqBYspL0f4nutTr3/Spok/GjB4EyOQbSaePMV9Fo8olovJkpSGbGfkrzdKBNElANYWAXbpBk3Wwwv7MCe5G5fBUlwk9jAXN0Fzz3O0vRdo6T6w41fwTOBMnqN/S8AzftdkzcPM9IXEKBNbSGSA56UKGZusASlSbThnx3744Rs+BZeecf0pyWvG4d/13HH4w0cW4flVcfi6OeW8xyxv2LPrw7WT6ttq8SMjT8YwTp/J6TMchHBu9HrjObGlPYTBwlG4754D8MILL5KCio4dlEvBM67GSiPUc6d91LJS/SAonOE0zOw9MuC0YO/OrfCuGy+GH3rjdXDDRWdNcpkbyNLJIxMKnCgF/vieJ+GX/uhOeOyFBeiOqwefaOcAcPqWDoxefAZ6vT6f3yOgUOzeCEO20ZkiqZGSv4yyjqJRSR9FI588R9GRI+gPWMlRsMxh02ywUxMen1p4/WbN6SUgmuWb1S6kena0dDMlgg7HOdDO45zLcY7ejAgKo3IW4Yv3ipJ/o5H32HuTxTdiwqHt9FSUpyHSPHUP/nQMqnz5wmZ2HkYDDUxjLa45TrJHTRNOw+e1srgPxdb3y0B8VCWLWdmW9kU2iCMrOxqbjr14OPKbOTraz337VVW1y9bEwxQLvqNiXZzJeF5n2i9hRgjeyo0q2hflOjcAn55Sujc1PLQKpDfJdbZKbA48+zxOdSiot7UOPOe4JJfvnAVj8nIGM4Rm2StrqmxreEwFe2p7HrQlO9MtoX1WwXOhHVPBl8BPiA7IC2S9nkrXmO5NtiwbBLTu4yixtG16t1Le8ztBzBt5H9tIvbT6MEnCkNxrPNQO8IQxmIHgI01NQxsFzwWDUuSKcIaENRUPqhyRjjuY6Pbc0991bfQ0oT4zwFn3zhj2sNCnZ9U4jriwPFcF0FHetcNd27ooZYyf9zonEleaTfmaP0Svc3hWu88wXt0oktGpgUKEJ4eEmzm7qVg2p0c1Mt+lSti9gby8fWYnvOeqfwyvu/A2mJmarZAML91Xi2vr8Bv3HIEHFoYaachJXUbOVFbTLgHOCp7bwwH0MfTZXEOFOdJDoWd71Celk9LPKCSacwHx/Xn0NK8eh299/S549oVDgDyF32GZsR56xuVso6FKPnKxLGD9mWf3UpmG2Om04YrzT4effNfN8I7r9sPpO7edMkPHS8cNk5YnFHj5UQBTOH7j7x+GX/nT++C5o0sERk/mz1SrBee2VmDh4KFQ2AvlTH/IXmMUZewpZoE03Ub51IJOh2XZdAegi3+T8sGnBUV1Y96zpOuS3JLaRPh9ANTqCWmok0e6OOWLovuiJ0jRJN75fDStqq2h2tqUKnkx/zeKXqO1peJYdLUUtEZBG2FJClFyvtqqpbbt6HPVoDP24N9ND/jYiv5mQRorPRv5KYYe+3aiEmVXIIWFdnFj4a8ifW3bxXZ9MHmcT0qboKyGBzztiuvMj/o+LS9Zuuqz+L0H1Llxp0e29hXHmVkbRUdNF026VQhSZbzSfvHZdgNNOzFkqZIZQFn5AEl+1FnRMq9bvTgJ0bXhyliUeWwhI5Q3qSNWIpQCIckZSVhExs05JLy/VF5h7mPdTxl4DlLB3U6fA3chrNt4zIPuLyylXrvcePw+4Wft3VCqXhbzncNerw3ZNo5sBUY22jKMXWsVyPVXIrKyBo0SpE4fm++aep1pdzaYh6Vh2fM5qRzoLOC5GLZc3P/avq4xp3PKoW2KetHeNJJr3HnYdQx9KW/TZEzOeqCRCYtvnO/MFTuKRdKM5BVC5UK2FaDFK6ryFpuNAWfNlS1GsQRZJDRJThLzJRrQrHFYxR7mvr1+/9vgB676Odi55fQ6sfCSfL/e68MfP3wI/vLZASmBOY9wZ9CDfntKroHjYYSKti7XOcooBr7BEy3MyFfJoT0Rq2gLr8hz9J2mjwyHpDhuWTsO9955AJ58+jmqH0DFxQYDyr8OXu1geksDY+oIZuV7GHeQ3fFtHPru7fPwpuv2w4ffcj3cdMk5MDuNuYtOMa3rcPL9hAITCmyIAsvdPvz3XzwAv/F3j8ALx5frLPIb6qPqpZ2dEXSOvACjXi+CW6rbK0XBJMQaRQLKdwLRwwG02lMhF1r9yBwqLRHHIhen2kC3BtBPorOZZLgxivcW6juI8hezVaKicP3+s+Bv/tWH5EQPodrWJlkUdEUgZcmXA7NGoLpyUKmKU90yt1LXPlOxCHz9Ele3My4XFcOVtQU7pzIQaI+g3MFSRRcfZl18Nj+28jb5m6bjLsAFY1TI92HD3OOaCveHNW6yAn6MuuolcxsTPPMZH6lRduZbZaJple244+zeqAcc+F5T8Gy9aaR4yUAD5xtwowCxCXjOUdcDjNCfWUbP2YGe5gv+VQswBJnYyEuhY6jUzQwATuw6Lryc2pKxh1qEwg08tzDSxITmOZKLPoUoH8mmiXDH5jsHiVEBOiOvsWc+cmikFR8iUdbkDBi2aBWGQ+k47a6L6xMXqAo8q0GIxiSvjKMnB5oX+CGVpVaKWkNGCiLz4NmOzYqamB8eUbP208AWFsimNCiVFXZuIgSinGFO4Tl5Q21OHuZDtq0kVQax47FVtsVgL9FtfodGnsp/UxwT9SNjp1pVyWBiK7a9pG16v2iXZt5owQV7LocP3/xLcO6uy0qNBk1Ojo0+0x8O4Z7nj8NvPbAIK1idXjzCBfP3cABYCkd/7DUwuYra9rMBxlVLBBMFZLvaXFgMh3L8tCCYeK9nW0PYMVqFb37zHnj88acB2+HqsArIM7PWCtiFr4oJap4HyjSo6ekpuOjMXfDDb74G3vPqK+AVe3cBFricgOaNct3kvQkFxqfA0ZV1+OUv3Al/8K0n4MjK6kkFzuht3jVYhsHRI+QlxoOAvMFDgOlOi4p+oWCjK6YEj6K8nGkNoDviPGU+BiQMqYU6Cuc7k1zFEG9MO8HEHY1QDF4O7GsIfazaHQ7A+lTEMkcfn8qMiXAMW2en4dc+/Bb48TdcJSd4oxznRG2RgdUAlkAG/CVXcTpVjCKLsGiO52gqqi0gzCnzZayWf9Z/GlXUFKyrstoEnOuylRX2illCtdc/BBZIQ7Lznm87dl323FiaGA8S/0tF2H1GUTUJ/BE+6HhUQ9JVquKhutX1cKU4loQXxsn1kOuRJOshG0Zre2/qdfb6pFVK6hT1jRYKw42kkbpKgk6HBZeOh61/TdXkSFUPnPWb3PVUoUiR5n667uhPH7I9xhVVdfSLQplFZShuhkVz5G9LgrCbzLZSGuU4M+XG6PGNbUq1xijWE/BdXSgsSr3CMsk6Es2DSGetW0lMYzMeVnylbL2pGTqj4gJp03UcshHgTOvijAZpP0xZnppUapffFVgVZb7Ia3NdGz5L+Z6a506PcE9hzsbrjJ834alC3zJ4O4fc1mIg62bakuJutQHyDQqF6TjMvwHESOEp+moTCoUxcI7h77yXtSBgykeWXsnsJczHmoTx+71bz4Ifu/GfwBVn3gxT7VNTifnZ46vwOw8ehQeP8bmoXnF/pCgQVm+xAmfK4RsNYET3M+upEqtp68ml7eVA9vSgC932NAHiqSF6tqdhpj2CzuoiPHLvffDIPzwN/X4fyCODCmpFdFzdPi7ToewpbvW1ndu2wJuuv5iKf9182Stgx9yWCWCuIuLkuwkFXiIKPLewAh//va/Dl+57Gpb7JzFQewQw3x7C/NJRaK8vU+FEjorhQ1hzj1HGaYEw/Azl2Uy7BT0p3jnVwdBtBswkb0hflEg6uXWJQ7XZG61GZ364BYibUcpqUTEyRpbqtqnWVjjDJBINox/ffv0F8L/85DvgjJ3bgpZVUhxMG7ViNgIq12U4DmIJkhogExRICx/rAKKOhceh6VFlQLJ4fBRsxDKK3Of2M0+DlOvjOLxasJF27Ryjcqct85xygNOvl31Gj7w4vqqj1Y8gH96dtlBW1Mxnl/MIqumZPpPSsDhur2rl+G68fGcaobH+k15Yo23g102LhenOCysmv1Qp6jqGOgt+FDhCRRk3daFg2QAVvRuY2y8LAi2X8rkx5+il7SdFkxxN4y2+cQ2b3O+sc64DOkoDfE7zvsmqqPcg23xNs+YxnLspfWJhqChl0xBbogdeh8C3BPKuqLnf2+5DmrOIYx1/gUetB108WBHcljM0GRVcY/h0ffB8BMFJekCNksAAOBULcXRRGuldtTRteSl/RZWTGbKuSRh1iKbn9kMauHRXX/HcTMoKJTsXJ4oSw0zmQI+FwmhEFVQ7Ma8zF1KOJzVbLvLdMZ/W/0hx0hDhwstZbNewbTCO59e+BTNTM3D7lR+D77v8R0l5qpN99aMc/4nuYABf/M4R+H+f6EJPwlBCyLsYZnSZ9e7m4O2V7pjWepUnV3Sl/8smoWra5sd6qoNsGA04rBE5Q+5Bne8vw93fvBsefeyJ4GqwrFimgTVZz6aU2r19Dj76rhvhQ2+6Ds47bVfjyKim7U+em1BgQoHmFPiHw0vw4//nl+Gbjx8ClF0n6wdPq12jLsCxQ5QiwqksDFrR64xXNOOJoPnIVCU7lIPhatskP9t4RVSqiNnrPwkIi1EWj60Bua470G6hXEUwLVqSzcEj4F6nvRjJ6SJydm6bg1//6e+Dd163H9My43GVVtW2YjUC5WIeql0SL4o92LGAWNu0R6gHqWU5r9in/y6WCxc/gwntDmQ0g8XnmcDlVllvIPA08ezoNKfSQE47Htsmv18e+h2OTz2KK/YDtmVpVJxLWhHcUi03T8sDdhw5o4CnKR3zDcbMjxRzwbU9awSwtOa3+MeP0/EUKSllqkSenPEaIrlH1zzmR4FfTdVuztiA7j5L8brXm3qGq8CzAkbVafUGFJQVWuxsXGGb8xjmlGENFaZVy2jkTAs2840kJLkJcA7tNfASJjtViK/AM0gm+Zye1ejoAKhSWZfjxsCtmLtqWVTyU+2OtIalauCc9pTzPHPVcCUs87vlBfwmhOxKdC2DUL/ipgK0+TJe+lDOIb6tOoOTkockhTvb4rDiHk+GiqGgIT6pOAf7id5lHgwHwZDELdoIBHxG16huT/pe6V152ZNVwb5asPiu5VTmMnimEdVswxPzOhOYi4x6wsA58JoST0bv0xuUi2nd4jXH6T6hO9jbcP05b4Ifuf4X4LRt+8YVSZv2/L3PL8DnH1qCQ+t6L30EvKpDcBg1ryPTFfOSRY6Z6tg837j7w7VScmcpFgfrQYda6mAhMLzj2vCBPo/K59ywC48eOAAPfvsx6Pb6MC3XvOROa0uMuu/LCSfMIgfG/JYZuP7is+GT73sN3Lj/FbBz69yGopY2baEmDU0o8D1OAZQtdz11EP7r3/oqPPzCAvQoXvrk/My2R7B3fQFWF46TgQ+rYavXV6tfq30WgbHK/g5WzcZ7m+XGDJVPJE9DlJxcOyX1hMjQSGc/1yvBNrBNfBdvFliXsG+SWAZAVxpevdKs51e7DbfffDH8m594G5y+Yx7HGVW6ptdRFTNgxlkUC3DS93IgJPeZ763o6fW5v+OMr4lfldsrG1uTMZePyKoUFig2AXux5ypFvth3/TGa96ZrS+UzZl6pqqI93too5dUEE6mVC4nPtM27aKxO9aokXfM6EKC5zgUckunV3oPsPYZV/cSCOU16MeG6Wn/LmBqsjquKLP/brG07rRx4VrqpbaMIJPLuLKqyHQqFCThqMCYKw204dOthTKFLDN0NXO5oVxXWbncEjSW5lojNY2hBTW8HjHwZgF1mHjnDGvfBdKS1o0F3AFp86yGtgTyjIDltWrzomf6851nbryNx1RyqNqAerNbFyX2Vnx1qCMjHAhTpateUyRPnbz3SSjPP13UCJCyHI5IqCqwgSA4rPVMEz1xlO65mWZ/styyuRuETE2HC8+EnOF9WqLsJIdvBweyOBZ5mupL+BAljll/O3bEffuxV/wQuOeOaRsUX69ZlI98vrq/Dr995CB4+zvtVo2WEbMyZBJQHwBev8ODb6B1W43zuWilAT8lQ7lbnMO6+AOTofJa9i1dNjYZUbZuvnQLYNzOEu75xJzz80CPkcUEFtW5PZudfmb4keydsIf4F99vpe3bAj7z5GvjIW18FZ+/ZDlOdUxNCv5E1nbwzocB3KwVQPn3h7ifhF/7gm/D8wspJBc67231oHXqBZSHqbyJboo4pecmSGjfd5juaybw/alF1bY2oUQ8ze6WxYKwWR0TnFKaiIFiWMHC5Hzo510USI3jvDdsw1eKrsIJeW6YkWkuuxAiduWsr/JuPvAXefcOlJPuywDkCYzpWDUTMASzyEch4I9CLZ6Z9xwMWe7LadnT6Crj0O/u+78ud0qJoGX3SwSV9395IGNuI0LvYriop3EJ6o2ERlOn7ZeA0VY746fhs/NsqjkofYrcGQXS5MeoRi7PhsLH4U6R3SgX11mv/Wn/ajssf4fbvXCRBFZ/FXPfoJU95KbdySjFdp6BW0AeeF6vFqG58LqBVL3LxPrqmwFP0ZmNZqy8URsqLUX7LRmQNaAoSE7kg80nAswFfTedgBVYATGZQXiHWv4nTIism01BPWCyeWATPubnQutswdMlptY0rODI3NAXQaaUebgvibpsnaxpqAp55fY3XObA6DzKq2twwfa1rUMlrhuvlV11HatOiacfvynNxXTDeqQOtTjGsK/CnYfymVbZ1HZLw6PrtQ08kd3SHdyzn8IdBxo/heS4AYRJlMaTYAmbtoM7rXMaLdm/E0HVdsPBtxlM3ouuE6sEzB/0y+E8ZJvnL55CL/OCQYlfMKyPkSrZpdjXp2bZkn9Hmqc51tquq/DYzNQ3vv/pn4a2XfbBRgcCGbDXWY93+AP78scPwJ4/3jOfEVMm2J4mA4yRUW/kzA5yV7iHpSkO2s0cTAnMGx5i7t3W4Co898BDce99DfE0LgvBWm8B19kc3oAXJScED36nXtVQAtmFutgNXnL8PPvEDr4e3XLMfts3Nbgywj7USk4cnFJhQoAkFEGT+27+4H371Tw/Awuq6SQJr8vYGn0G51AI4r7UMR188HBpBgNsjkcRn65bOCNb6LO0xDQzBLHuJ2WvMxb7kNGgxkEZPNCEGqcGDRcbimRq1J706Fr3UJL3oiJWwcIkvZg82KoRShKxOmRf97B03XAT//qNvh307t7HOkfc4R6CSAmdPVHssR0EbPSL4fby3OA8qcX5cKsP4xURXSe9qTkOP7VFrlYvcOMqYIVXC8iHSUTktOZHCuMtCrLkFpUWOZpzVWQfl8CmEuKSTEGWLSmRTtlfjSDo7D0Z9ZnIZLfznuXH5edt3lEKq/gVVosTLVLUmqeIotiwhi77HJfHH+bFgsG6v6Z6tqrLtZ8+70YAAB/5yY8U2mlTZtuCZeEf60dwS/Fs930GXEsC4YeAcb6VJgaFZHqUBib4o/+JUSZBGntdXm15RpeBIi0FZGoawbJMnY4GPDbMNa69VIJWbAri1hp1UylmZgKFEiTpK82Ojo94DHWgSz47GSmnAycpL1AZ7NvmkikYf1Z+tg7FqrXl90r01Dnjmw6bZjksML45fzJEZpKrSVMO86rzOOhZd72g8SQcYxith+mrwbjiNZKj+naRv+YOt5yo99HUFz3W5zuMDZ6YDcxzte2uCLfE857Zp6ekq/E5zx0JVAtRzss/yPe/NNrz2ojfCh274ZZib3tmMcTb5KVRAHzq4BP/bvQtwfMArqDfMyXZKetRiYOGKKtlkZBwcDmhtw5VS4unXkG2VDJrn7I0w1B96mmEE84NVePzhR+Ceux+gfMCkaEWOBiE9ycTE63NEeN1BokcRM4gxXMLHcfGQP8/auwveddPF8PHbb4HzT9+7yRSfNDehwIQCJ0oBNPb95Of+Dv74rqdgsduvxRUn2p++v3d6BO0XniJPsKYCau0cHASHbJtIJwGzfG0eFzOks5t0T6z6gl+wpzktoIxCC28NaMNoiPfYoxc7FrpFD3N/2IaWGJ1Zl2P5TQXDKHcZ5R57VOp03F1bZ+HffeydcPurLg76dk2oth73epzr8PNAtbgAORBjn6oCQL61dCxpUJIFy019iXScSSdVkNWGffsxlKoMzlNvlSFrIKgyKpS1bd/PP1MG4OPT2WDPGNKZ+GOr1shCH6tKNKFT07XPPec/86pYUKXNTFz4Pj1SZ6ow9A3OKO4rgyMKi7GhKtvCKrb9MsBBz4iXrU74WUVMV8e2S7OyNXxO0OvMAjKOKqj95jOeY8wZjPGiKafyX9G0RuK1BoUpaK58LAPukQah+riwiHoaw9CN91l3tg3nt7Ip5VSTI28bowMkjaWwIFjnUrbbub9oRgsGW8NLcmQx70rf0esu+ZryhZfa2q8Hz/hcXQaufbcpcE76c3wUx1aUMcoT5VEAzjAoTSit486O5mLNiVZ+brLv7fiDhzkwSip2kjQQGk9VyLY9Ryw3RLhdGbJt5yuvM2/xF6OhLRSWt3QE2VEncGioNsqC3wz/dXIg0IwMe224eO+18BOv/jScvePiJj29JM8cXF6HP3joKNx9GK83kagtF9ZsOSqpom2eo9BqkV82sivcq4zKnyiMCJyLnC0RAeixGazDC489AgcOPAzLeM1MMACzDMjqNNlQbH+Gen5Kz9Tt8zNw8+WvgPfdeg183w2Xwu5tc7Uy+CVZlEmjEwpMKFBJgcW1Lrzl3/053P/sMVjp9U8KtWY7Ldi9egzWFhZCseaZDkCPqmrzEFCyaZqJJhchmFanDd4O0JU8Z7puCq+dUs2GioFxDQn8DsO5Z6jydos817OdEawPYs50OK/R8TJE47OEdEtxRtaHBUtVRIeiLvGeV18C//Yjb4Pd2+YDLTeU42yVsHRVcsK46jMPwMd93x63ObCUA5lVB8Y4PGaPNwfKGjeTA+9RwdDR88yc0lfro/ZjKh7H+bUr0sd/0gSYx/FW9Rtbrl+V4iji+OsAcG4M1vpe937sKRa5Sa/6KVtyrLBtdMRSzgjPOIWyWbclWwAAIABJREFUGjTF8JU6lrOgRfUorGCIbKW+dwsK1EjHoelNZuC4yYeFyte+KfIShlfVJGnaCnl7KCAjQGjidQ6At2T46mVTT7/uMnW22UjGxAtKUjl19DBYszKoZHcJmAhGULFWJIDHNEVDr6yyne4LO84gXUORKwbnwZlohktrrNcTSYGOIk9JsTCziC+p1zmea8lQdMY2LiqeaMyv41bZ1oOWecLJYLcn60K2y/Yikdh6dZO9FQuxMXljp5tVZTtwSknINo3b309XMpmmBhP2MksjRsxamWK3J/6+d9tZ8MHrPgnXn3srdE7R1VPdwRD+8h+OwhefXIflnob9cYi2GiF1OlODLvQ7M1JBFr3L/ZCrrN7c3AmjVbfRGz1oceigeqsT7YLAcQu2Tw3g2YcfggP3PQJLi0vxLmd6s+wELZdJ0VOdi8CKVsXzz9oFt99yBbz3tVfCpeeeAVu3TEKz687byfcTCpwqCjx1dBHe8D/+OTx3bAXWT0JFbZQ8e6aG0Dr8Agy760moNUmlcHNF1DVZYnEol3qEsbAheqv5LObcZ62PjUUWpwQwWycQp7rxqcp3QiOwZjcCfo7h49gmea2pL5aTXPCX31OtUq/Ksut21p6t8JufuA1ec8m5SY2NhsC5HNaon8SrjXkoohaBOhBYPGnT4lTam1VDysbIn8dvo9plFV0bKl18tmoL+LEWwXoKNMvAvB59dSDOz6fJ9syNiVTohl5XS9vc+POfcdXywJYGVpSFpRchuV8LG5JRnLkDEVnPuePUEMZWTsfkjaDU8rzKaulYLuPNbNXDfF/hCflF/64Dz01ynW2PYWwmNFxDlxVAqA6N4BqfbwKeE4HmQs0T5diRItLGatapsp0AfxG6dTQNINIBhSz1TRizdfko2ElCmg2uUbpVhjmbqZCYNnRnHgorTXuEQV962VwZD7Q4+CipRF8wTqjzUMG9hqcbnJTyMcvp4o8cOO7LpuBZeavBVpDDM47AvhP3VlHmxzUv5vvmIkwsXRPvcAAjepBHaNL0iiq/H2j+TuQWaCEHv4+oovytIHvKZEn0VlZ6noV/bd8h5UO1HOXxksUimdDk6NG+3LNqMPMnx0xnFt566Qfg3Vf8BGyd3dG0h019DsHrI4dW4HMPLcBzq8V8Zg3XVmk13V+DbmeWxoDAenqEVbHlxg6xvvk7me3fGG4d4C0qdOR15v1PKzoawXxnBMeefAy+8fW7YIU8zRYQy+WngbmUqvKv9zjbA8BaB23INiqqnTa86vLz4KfeeRO8+eqLYMf8nBbG2VR6TxqbUGBCgc2jwB1PHITb/uNfw5GlNeiNmZK4kVFMtwB2dRdhcOwoVlogTzEX9oqKl712ij3MMadZTtgAdhFA45V/eCsBAWjAXGf0XpvzXu6GpvNb9BgCxtCWcGzUjBhAo1ij6t7yO1s+zQFmcp51/pz21YaPvf1a+Nc/+maYmUrvEqkAzgXbeKBpMR83o8AEJM/WUoV7qhJaiFTvwTSaahhFPDg4CzKGXasNwmcbxr9ZPWXLAx52rAKks7BhTzHXmvOM8YePtbz6YGGTPstUSHO560CyvstKYFSly8F3HJMfH78TaaNzKq5d3nodaZbbXMU1tM+n4y3OxQaqautxfKqgadmAItVy62f7LF5dlqwbNVi/FkFvFXDDBQvSsmo52iAwqgN5YcOaX5oCZ3yuaa6z16EsYAo6lOQ3k/NJvJ1Nx2/nnwN7DMJTKqVtyzq4Z+IK81oRd5G1sVp9bwqereFAhQHtDKGBjjs8J90ql/H31WPptDowGA2kAIbBQcksdKZuX5Z6ne1zImVztCPjbiumLorss/wQrqiiD9lC63/CHjBzJf5rcOIm4LeaVEEeq2cfDTgWKsTu9GSJn9CaSPhVsZvinArXX5l7JT0vKE9XFJ+upISxkYQJJWyjxeIKvIRnVaiwVd0HB7Tl187KF0McnpcytXERVPB0kzWnc1WVG5SV4axVz0AcJrZ38d6r4MM3/3M4e+f5tfupActt6JGVbh8+e+Ag3HlErlIhcvBO1zM4F/2s10QRKBarSch3diMJYdoU5cHPY0gh5hFjhWzqSTwo8+0hLD77BHztK3fA0uKyKQihgDmcFOYKSuVz401WgaaKY9BfLNDm5rfPzcA7brkSfvrdt8C1F5wJGDk1+ZlQYEKBlz8Ffv1vH4B//icH4NjKGgyyaRqbO4f51hDmFw9Bf3mFU0fIu4u6E+YQTyWpJzYNDn/HWwQwnxllK7oAEDDjNXt0VVWbf1dbLgNyjvjpY3VsxH2tNnuRW23otAYwoFoaUgCM7+Wkc5Zr5fDPTHsIXcyB1uKYQdsYceYLV82Gy87ZA//547fBdRcUr0F0wPnyoDLkSZvTdnKAowmwYwW4/icH7BSEahs5kN+kbTrWG47DaBxh0BGcaisxcEBnZ8cRn+Imml3TVAS7OarZ0GxdpzIa4PcWOKfjqDZkFNvOG0HsmuT4gWnfpCha2WxTn1x6+NfxVbLqDYFz4ICAHpoBZwVVTcGnNm+5JQdC7RwJvDTU5kkXdrqxh18q7RiEMDCqA4ae5mXAmVbeKu3yYmw/D55tiQhd7SYh2zqOGlxLNPHgLheuLRFGqdqZKRTm18fuxuhBNE/RvYbWFGBWRehVvsRGApmQdgs2aW6hySLg1Hx5zf0poxe3k54FxH91my6sc7NCYQlPloT+RwMYhzrTVUHaj9zxmB9WXI0cn7K+IWthRB7hB1NQruGUw2M5mnrgzFeXZe52Rjs9EVkXsuyU5rk18TrbvajF1YKmErrKnfvcd9M15yFH4Mz9pu2eNrcXfvzmfwpXn/naU3a1Ubc/hC8/eRS+8NgarI/aBGb5R4CzKKL+ZNWwa3rSVtAuuYZKK2rzXuO2bRi4riyC5qXnn4EDd94NLx48Eh3NZkyhshsV00HFVfe2mJqzXmXLO/F8np2Zgqsv3Ac/8Pqr4D2vuRrO3L2DwPzkZ0KBCQVe/hRAGfLD//vfwp/f/wwcX+s2QlgnMiuUDKfDGgwPH4TWqG9ymsXT22HHJOU0t7jydl/sfaHithgZt0wBrKFXmc5XLgpGMasjBr0MuqXWBL4zHITq2JjnHO5q1vNfIna42rYtPMzyjA26Iy7YKH2SE3U0gq1zs/Cp22+ET7z7FpibmS6QqLSqtn2yGtxEoZuAkcrVKD5ZVOOsfXd8eFvWff0Yc/OpessfKkWwWv521MjiM2VP67iq+ktUzYxBICrXURlIV7pozPBjtCPV/ID/r703gbe1qu4E1zl3fBPw3mNGRpkVBB6DiMisgBMYxQmixiAasSoq+Wkq6a6qTv8qU3VS6STddkxSnVQqphw6qbLbSjRJOYCggCCgjI95fPN4353OOf1b095rr29/w7nvPi8m3/0p795zvm8Pa6+99vqvaatiEdtKZ2E0zwA3hHlNUGrd2jDM9pXWq4wDFjZ4jjDvZYFzzWhC8Szh3BrdApVEvKKqyQ/pmJn7luuM/k1DtnUYnM+Zghj1qCpgpmfEcNcU+CccZQCP5T5PCh5HXaEwZBamoeY7I5iuA/QLAc44f5vrrHOyedNBH5WtqXOoW2OagVhOk2cFONPXLNqllEU8Cep1WD0UbHoKv8+g3FREM8cqj8nHz9CMMp7nYq4zvp4GM+Wp4A0TdbTSA4740qG0uJuKcpQ+6ZblOmfklQ/nF+CsTxZC9d11WU3moc/Y/afFx3KigQ1hVmYg3TUXukqWKHAugufCW27eIerAFgqrYLrGwFnljD0KDHge647Dz5z2Ubj85HfBaHesdk8PQ+9hnsUq2n/+4A7YPIM5dpJ/Jw2QoVaODXvqFLzH9uStBM7ibZY19sB51SjAnk0vwF133A0bN26WYjZmNsnRh/t6BGCA18k5IkfxkVGkVa8YwMplk3D1+afCBy8/C8545WEwOTa+ZOswzJq1z7YUaCnAFNi0aw9c/LvfgKc37YCdM/P5gNhFJFZ3MIDDZjbD7u076XzuU2VsViwxChiPDr1iigG0K74q5wJfE8XeZNITUdSSzsxlN/B7BNp0FRXVMEGvtOqu3C5db6XPDPoUJcNXU7HmqZfociRlPFu5CneH9QspQLbuhMPhdz98OZx+1KFZGdgwxzkc+abst7HYN/Abqm/RqYKLuIRW3bQZgvy5ks5D8BiqXQbAdIgWUMfMbnfBjFF5rcdZ1WBhnBDonfM4x35E3S3xiBcBfgr1/Hg5Xd6qjLomxbxhPwa7TLnvqgBq5J24Bjozc2dbCScILK0wAsT2UXHnSz/qxusgiVdAGnAljctUniYuq8HFHFpc77kNwDnqNKFt7aOsL9Vxm4BJm9Op6XGWh4KCL/QgYN5g/Dny5UBPDjwzHY3i52jKQpWLSuhPU/Csa5TzKmsqEH6nVR6xBwwR1ntS+TCIgj/gCRTuGJUkICRX+CgnXZiWJufZCPQo1l11B0OPlH7p7g+7wpKy5N0UmuXz9nP8RHQyg9Ax12wDGlodH1sessZkfU+pon1mq1jQQJhp+Tk/05RTPT/adGSbk+t5oG7f+7mQDNYbfziyLTGWq0EmeIDNuDsdqZ6uc6tMVUDVpbgakWbi67TGLcsjlmlVKGU2d+TVGsGphhnHqigXzz/6Srh+3S2wYnJVA+m7+I8g+N05MwtffGgb3LURr0LhfGXycGCYnwpLE5M30p8jeTAPI8m1XuFZ8T5jNdiRQQ963VFW8FA5I82Q28ZiYvhnrzsSPMrjnQGsmN0J//D1f4TNm7eGAjppFW1hIpubnKw3Elp1DKsPxIXVT1dNjMDH3n05fOCS18DB+61sQ7MXn8XaFlsK7HMK3PXUJnjX578Nz2/ZBbPokR3mcBp2dAOA49cug60P47V4LCvxiigCrwh2sSgX3eLBodQkdYKOA7AMDYNS9FvlEOoUPY2ckeumNDJVwq1olNxWLKiJn2BNBuyXQ7tdtJjkROvLy0d77N0mxZeTfal2hejo/+v1F8FH3nROIbc56lVMWPrP8ps1VLsIjopqmf8kB/jCkKSLmDfMYI2OEWdV16FZMMbPGB3QWVX1e5tDXOWZNIgk+HZ8/rENZVbDTa6olbalo2sWfs2z9HMnlUwIILnh5IXjjyLNAusUnk95v4y29kCNb0T68jiikaM4J159S0ced1Tzba1mOw7bd17ZjyMqe09Zto5/rD8k96z2L3QP/FgtQcKoSRHUvHFWaHNySp9XBROFS5MfBXBKZs0PUQ9qWRtNPc9RCITovtBkuH/PsKlaA4f1PAeQFCQNd5OjF3+W7nSv+2udARsJ0xQ8q+ey6jwJwEXWU3NsdFRKf7kGMExG0ntcuHW6StxGHLnmEdN4RODn6Gt5iFrIFDzjLKE+W3jJuisWXE35KYQ723EIeJPhKlhlj2i+WBgBS7eI+GcT7vbXPDXZD/k5l58ggd2kSngxdNkiwyJNQ0SGFBXRyAu9oxLbx4Ma64YU4WmNDBFhkBivQiO8LlT5k5SRFJoSeA7PVlM7fTPuOytZSfqZZpjOYiWyOXIqADJTy/WTowCN2xJr0IHDVx0JP3vuZ+GUQ9fV1ixowicLeWa+14c7ntsBX3psN+zpcYi2gly9S175IeUagPn5eRhFg9ugD7NUGyBGYvmiYDg2zIWm/SwXzIewbZF944N5GJ/eBv/497fB1s2bClEHagbieepo1OOsNWVsIpMfsUiTTheWjY/CK49YC79x45Xw2pOODffKL4SG7TstBVoKLC0Fvnj3E3DLl74Pz26fitWt99GQJroAh+56DrbvnKGrofDuZEptITDKWI+80CxIYXwUYA49u+hJ7nZgFoNjAAt3se4x1xmBjshGzGXGkG4G3R2YxOum+h0YlfudR6APczAKIx3Wd2Z6aHQUozJePUXRNwiGGYcwmMfP5QY/vTxaDlJsg/vswslHHQj/z2feBYevKS9OWZPj7IFNEXDqmsQn7W82lNcKef+WVQs9YLarbsfjlOtS5ig+52dVfDV9Il+YKx1Lvk1/YGlPZYA2VWya8bv2HI0LsVc7qhSEio1FulDAbmlv1wvbseA5N/4cr2AbqUoZaVm3fr49/jvHZ5FO1ojBc4lv+VgDy8uG0vRa2bplViSAZzYk1IXS4niGKbSigEq9ZjSnDGiyI2sKnBUc6bshNFk+UB0XnwthMQvId855DK0EKHj6kg9kLQwb8a+RE3Ql6/KdLd1KgbO721npTVxhcqCxTwwjor5pQJpjE/ew9zznuYrBrRpF2GChM5QIBcuR0o16t8tlRAyZsmMnGqjHXsGR3u1s8t5xOgrgFTDk0CGN1DF90yrbwaCSiohySS7PFfgl2bHFugnquc0XkktXpXhvs1xzoZLMpFLpsOv2Y9mElPy2ndyzuZDtZlW22UTD3OnlcCo1s8BZGcceCyUbR2VFozOL5Bfv2pXjK+Ha0z8EF7/yXTA2Mtno9X3x0DPbp+ALD26D9Ts5RFunbnObAxnMVXRJbrO8FDiqJEybiojJ3c49CTfQVOoxDMXfuRl+fN8D8OT6p6GPodc0nljpJD3ZUt3JcnNc8fSs5TOoA4esWQmXnXUS/NyVZ8OpRx8Go90myRb7gvptmy0FWgrsLQVQ//ydb/wIfuvrP4YNu6b2trnK9/EYWAOzMHjpOakDoXpaWnQZdSSN1EOxR4XDJF2MQ6fjFVWEQoy91uq+/QF6svtU/AtrsSS3Jkr1bA4J1zzq2A/qMVhwkUK8sfCY5FuT44OursLCYnw39IH7L4Pfv+lNcNVZJ1YacRuEaqPAJkd2CSFzamz+0XyOqgubTUCLhlhHZTTn882D1tynCqNUnSjmAcaR54CdbVO/r/Iw58FfGXX48yagzYae29b8+CzA9UAxPXA9rEzH6J/1ferfZWPPr1Dap6e35becKcDzo++7rM+asZcC5/L22BGj+Rv16zd0lW031TrQRLJKvUY14tODZ+rKVNUugAIZS12xMBV6iSJXku9MXRbm6PjBfR/+pPAanmRTr3MdYLMAmdqV9pMdZHK/CzSU53kd8nLTchMXrzDYm76MhcKi2hzvkFWwXS5LpIiGgmJjaghDkmqTmC8uOIakvBpJdPzkNVOvc2Y61J6ZJ/7ZxOus615qxMhMrmzt4rD4N6ZvpCvFhSSF12zjRr54Pgts6Hpw+eDqjR5WW8mBZ46KYG8z0jXPR+iJ1nFXUbv8iqrCUrqQbfY6u3qhbq29NM1ze5EqnS6H2Z135KXw7jM/AWtXHDEs6Rbt+T1zc/DXj2yFW1/s8Z2fAngZP8d7RpEWXrpryDU9aUK7y6ppa7Ex64nGVrGv0W4HJmZ2wkP3/ADWr38a5mY5FDx1P1Sfa1Zqlq3FxNgonHrMwfDeS86AK84+BY5Yu/9QxtxFI3zbUEuBlgKLRoGZ+Xn45b/5Afzftz8OW3dPDx8GNcRIJrsA++/ZAjNbt4YzyupHfB2V1lWxqIY1ZQS/mK+M0Zf4no28QiMu3+HMRsyYTiu6aTiWYs0WrbitRkWN1EJdBtPtKIeZQDNrB2Mj6v3mkHLMcx4ZGYP3X/pq+I0bLoeJsWJBsOSsE8WOZOzym0+k4fJPNDNHUU1TDFc5BW0vPG+Fek7Al31vAV71wVAO8GwbUXVKeUHbTpUgm2mbHozxGOI3Sa0U628MZI7vxDHE5yMdU1BcRh+mfbQv61qkx2CiGGZz9zyt7Zr6NhdC8+I78ZPU4JHyk4JMv15VgLPJ+HLXa+XeUxii6xm5OKhFpeC5XLIoQOIw2frUktGG4dq06nbppUhSHdhgYNVUjY3z0v40vzPmW5q5N/Q656ifm7aO0g63yRVVZFOk5ZTrqRoUCsNZ2AJfuRUNQlwm4I0Hdkez0UQ43PwuUZila8DvmIoPwQtnGqNH+NoeBK4aeh1SN6RoW54rjYxzVbYtnS2H4GFG4MDc86wF23i0hephMoufnNdZtwODdce3YTQqfSWZJIQ85zJ+vVyMER3JPtaidNJtAPAyhIV6nWWJk6SdaBwQ8GwMMEkUAxUK0/O4XDYpp+U87mGfZyJZbJV+vlvYTd516ZakZkADOHbtCfCBdf8GjjvohCUL0Ubg+91ntsKXHpuG6T5ebcK7Gz0UfAykNQh074/05ylnme5gllw7630OJyxVgZXKrTa/WR7g9gYwCgDL+tPw0N13wyMPr4e5eU7+q9OM9Pumkn7ZxDhcfs5J8OE3nQ3nnXQ0jI1qfnb1crXfthRoKfDypsBz26bgF790J3zth0/D1DzmN++78e4/mIXxbS/B3MwM3XfMyAiLefWgN9C7IxGM6s0EMd1LL0tEUDs6guA4mgbpDJEIR5wAeYI1BVT0EgTJHAIecQaGis/0WFfiNDWpHSJ3quK5ieAYr7vCL7ldVKBiCNmpR66F37/pKlj3yiNqiyI28Dj7g1nzlK19QRdIw+SM0iaW/xhAZ9vzYElAjQmFKi59GYjSmmmpF1mf9m9JFlkJZ+m4cmNNAV9uNKq2ceNq8VdYFmBCYpyIR6TaTGwGZ6SvNWjkvdN2t1R5w+vBeaqWVgHbnNFC3869Z6mm47U50XZZLND10QnF59IF9avj1RBdHwqyjutRApzLOI/6DJ4h9tDUYVZsC61tTWWbKq2qzMciYOXCERXfxu3bSGOHj2gXuIYUMNYVIRPSRItiSZi5Ckw7mwJ49mPQGCABhjjOEb6vp/LHei3L1om8ftKfREqy50/YJHxmaOW97FU0sl5qDU9K7k2WbaOHUphQGhFeEbYfpZDuQA0HV6ZgL6zIuACuix5GK81z9NK184XC6leCZ7UQ0BlpFk2pcZy8SOE4DtXasa/cnktllK5NIQ9bQxuMg529wzGMvy5VwzKmObP5pDByw+f569/pftMq2/h2Xa5zNPgmY3A7xW4fXhemagDOtGCZEBFppyl43n9yNXzovM/Caw6/cMmunkJ6P7djN/zZj3fA07vZSKFefpxv1ALkrDQe526/BxhmHbzMWMFVc5fNc1gYDPcYhgPiD3ucB/RvKP6G158MZuGxe++GH/3oUZib7zkvs+wTobE9xfzJWyb4cBkP2n8lXHf5Orj+0jPh2IPXULh2E/ldJ0/b71sKtBRYWgqgHLjzyQ3wyS/dBd9b/xL06hTQvRjuWLcDq2e2w/zWTSTzAkJHHRhln+jCKkv5yIhJQxbDjGB9EDqfEUAX3aJ4nmKuM1XXDvqeJCp3RyiHGeU4epBnyavM5yjdBY3yGWUy3eEs534HYLQz4GuzyNvdgbFuH8bHx+EjV62DT739fNhvWX3KUAY4V9k4K6HDEEuxkHZSoOczftKjhY56Mx5VqZyCJHaSBDQNMQv/aJxVDhgqIE7DFpqFZtueciA1zsury2WGA6VXDp7Xk6Cs1Tydi8d+7GG4Kuux37xZwRZ4S9ef36wD8WbmJeC5lDYSrq3rWadAE3Au3NVaTnkPnCMoq36n6d3O2or2o/ox7SR3by393V3Y3c7UbrawVdHYYHFyOAc8eNbS5qZUXV2us44B/23k+Jctl5xFAqwTUGqJKIeAzRWu2lfcNodipzUDWeDnJAq1J/nRlW2rZ1toR20layrgyIZ168R8SDJZaRXVRzHL4VdSOVMGQzxeL0yi0bfSg542pGyQAL3kEetLlaNdmDsfiVGUDYWrosIj0XquBhYVF6gILOQna5AIzCASVIqc+RAUDtmuo3TDkG1fQE7AM4frm55LBFwT4Dw+MgEXHf9WuPb0m2Dl+H5LBt52zczBf1+/Fb794jzMirc5hFLLIqYh1fZ8kMrYRHmswt0NlbJzpwzLUY7m6A/6gNe4oIKJfy8fTMOzDz0ID9z3IExPTyfs48TdQlgLxsdG4bRjDoIbrn4dXL3uJFi9ctmCopEW1Hn7UkuBlgL7nAIYOfPV+56BW75yNzy+cbuEJO+bbg8Y6cOKHRtgaucucRjFKDUFqBqqrekuev1T0HPEQ60pYuQSQ51qBI2R1uscU9iwACOHfydmcQmC7nIhMLlyk8fBkhhDtbEomahL3KBcaaXh5Gcefzj8h49cBacfdVCj86jW41wMGbbaISt7TX8s2I1ApunR4J+r6zcH4lT9jN7pYuh5DpimFbbz0LcKNDahkFWN4/Mp/XOVwguadmZNYkhDEVqWquRhEPEJBf8Kd2OueH6GuTmpklcGYj1P5enC/VmFsYwfPH38czas3Hw3LHCOuzLU2a4z+g0NnoXF0lDaau829VGH4mXxrMeUFGDTnwdoCp51Dk043D5jwbNdIU+zAJAsiLCiQPN0jVkEV7RJmLqOoXKdMgDS00VpFQCpvV4oANQ4aM/RNhpHDSIxVIChSKCDKvQGTOPBULX/JEsWoKNRHQbwCtKJsULihRYxqMBQr+ThueZldvDQm++bFAqzzdXtmYSHZM8l7ydSK8qSwGNC4HyshzOsmmnyax26DYj6cxEa2m1d/YHSlXJ98R6PnELKguaMOSLx3c56buXXhkkV5XeBju4DvyYhZN8YhKrCaqpg/HFrToYPnPsZOHbtKRQBsBQ/CGIf3LgTvvDwLtgwY7zBqJz12EtB3KN5EWbf6XjV2zzZ2wN7RpZJmoNqfVwydiDzs+2oZxp7mBgB2PDwA/DDH9wPU1N7FpcUgwGsXD4BV5x7Ctx05Tnw6uOOgGXj1bl7izuAtrWWAi0FfhIUwFsB/uS2h+Fff/Ve2LBrZghUNuToBgCHwW6Y3fBivKJPjimuhsWFBzGwRj3OaE5HxMW5xnwScd6yRt1oihgqc3hlH59lVFhMVBUEuAzGubMxAcPkTqUrPWOYMv+KtxugS1RCskWfVbWe5LLI9mXjI/DrH3ojXH/R6ZS60uQnC5xTxc6qtakXL07Ld6WHdxGkKOj0yqPoQEnd5PwEcm17sFv2pvVT2hHUj5dbtM/x77GVOFf9JvVweqpW+Xp9jrCnu843FgAqz/12GpEwZVnvUYm3s0vpw9cB6Rg9RWWRAAAgAElEQVTy1bZ5trlVtnTkbRGf1W3in7GfD8NrShW7NtybU5Gl0Qx/6wW/TXZTAJts7UpCb0veHxnG6+x0Yv2zzmuKgqQpkFRJRSYJ01/I+xWv4LDA2ci1QAkcd24XWqU9VnYWb2yONUIokAIDHHu9Qq79KIAOc1SBraGzesOCsIe+Z68lwmEl9gkrNkN0a/qh/tUVnxW3oZ0omVSayL/0Eh4HfCURhSVVAue4d6gF8SAnc9XP+EhjW7Cp3s07PV0pbSvd4npnY2Qc/K1+JdJw54ZbLeC2MmNLKq9FgsvDTbzOWUBPyxPnF0LGwwUc3E/dnixIMakmavnI8yMrGxxilooCLRSGnzohkXTEsjaXwJG8JX/k5k/7XnupMMiVrfnE6CS8/6xPwBuOvxZGupjZuzQ/03M9+NP7N8D9WyQE0OQf4/y0aqsCXq/J2EJgfbwvVeiudzjjvc3408NrUeRHw7R1XVeODuCF9evh3jvugD17ZhadECsnx+AT7zgffvaN58NB+61s5ElZ9EG0DbYUaCmwzykwNTsPv/Hf74Xf+x8Pwo4ZuedpH/S6ZrwDyzY/B1O7tWq3P4lEp5PDA0O3MSWRw7BZP0AAPCc2fK5qLacSXieF5yDd+ZxvF51AVCFbFA8N4cZQb6y6jW1hBW7U8PE7CtmWW0SwQFhIj8HwbRnDtRecDH/yCTyPqs7OlJglHudqwBNBlwes2nEOMGPHPue2rJ8YE18OL3N9l3kdVdmxQDMSP1U2cnPw6n0OyFrClrVRBHKizjX03Pt27bgsPTwD6Hj1X/u9tlFlfCBVwillvj/bhy0wZ8es6neZASbXZm5ccd7WUxZX1K5tXHvH+rL1Ik24VQVf4p8hLaeKrzLSSYCIgouq7UjAoiF41llruzozCwDLZCX3MZwkJXFm3gk5mD58tyEwz4EFmoMq6sphbpz6p/XAFfABCWa6aymYdIYFzzq+UjopkDYLQb+6UPa4Ppw3aenIbVcvBHkQ3WPqNeau00QVbb/p+gZHptI9gOkR6HTx+humRMiJFsKESs9ynUOOm8K4zWCIxxuynhoxGj5Oj+Xe4alF2WMpjuco7YccE7mOrVFF6cZGBdOD4V9tcogzOPRI7ep+MEYam/tM65JB5U29zrHmRhFAe/mSNRzgABYYst3tjMAbXvkWeP+6T8Lk2PJhlnhRn+31+3D7c1vhrx6ZgTksZGNAM25mrirP8p8Lf8kRQOHVzFec28c/AVzLQmXvbqZQ9yibxqEHu194Br79j9+B+dlZbSidZ9MNHc4oHihW5z756EPg4++4EK46+2RYOTnZguZF5aC2sZYCLy8KbNo1Db/4pe/Dl3/wFMxgYbB98IPS5TDYA9MvPS/O2gEsm+jA9AyCYwa0/K91iJB2Iv9TE/wARrp4ZzLnNkenSjxI8TcqLEapLZLjTJd7MPBGA6U1LGNVCPVs49Tx3ufpHsv2qO9w+4pk8G7now9dDZ//F2+Hs44b7laHEuBcBorsaqjiYL139r0yIKan0DArq+pi6q+2LcXfo0Jjy3Gl0Af/Yqt9/LwMHKnKFYFjOpqonJV7favBn0tq9EmOQqj8bOuoWE9tO37RioxC6d/Pe6RzoL3OiGFZmGeRH2vZDOpnVk4b3cB+/RP1OgU4LmSvlu4mN5BEh23avKwfNwbPfrkUpKvMqeiHQUDJA5kJ6ZP6ClFNljr5TObXxKudSJDMmH2f+jzT0E3eTYXuJyZGGh481xofLJjUHSndEWsYYwKBJnPfr81ZVhr53Rx2nk6B5hsPB0XSCvfwmGD7avwpB53FvZKQ0hc4c22aCxbiGhAQwDsVi4wTxmTQY1XIdjw4ZflKCsj5nvzcPQ5OvnfmL5o/5Tnl9kMquzxv4B7wFnFr/AmHdcW+r5IftiiZbcvvHR/mHMEzPll3RVXRbKBcEihSyHdWJadZvrMdBfZ23NpT4aMX/Bocsqq+ammdfF3o96hwPbVtF/zhfbtg51xcewS7fLWU3isqkVDCCiz7WAfA/yah12IcK8uHDt5peW+s04e5jc/DD26/EzZt3ETKYBAYVuApb5aePU6v6ADst3wCLj3rePjY2y6A0497BYyNtFWzF8or7XstBX5aKPDYxu3wvj/5Dtzz9BaYHzJKsukcV411YOXm52BmKr0j2p6WWCUbC2+x0Z1DtNVZgICXQ7VjZPXoKBZM5PxmfBqNfvgCgm9sF73A+K+toE3nilbeJiA94HaDUiPFw+RGEioTKpF53A+3uXLZOPzSz7wOPnb1eTCOAxnip6I4mFe28O9ilWZ+Sp9lQMo/HkQTubz6Yoaqnr20qEsMDKNrq53vr9gH2x20/5yqZfux46wDevq99tkcgJR7LG0bOi45RMPQtd+UduXF0ez80vXSd7gl218Zx8S5xndyz9oxJie/4QVvPPD089/nwK22rc/mvODKZ/Zfv3aWPywY8+uhf2v+RBWPpHRhvZzf1+vOcphVV5U9YM2ArXoCFXBYr1hViCjLpGZ8G4CxrfRrvKs6BqKIKNgEjhq2b6nlxyyYpsBoKX2s2yuyGdKROZvXCt+p8zxbYFQ3fMpxFREXcKEUolb9l/uUcE9ZYG03GhfSPVMEj3H8YSJytzPPK/Kt3TlV629lNb3tkFKQPMFEa621xk+ug+2PQGfE5E0nK8bFwpJ1rvW1R++x97KWSaggbUoKzvH3kVbJlCUKIxe67GV2ga5h+bCSqBudNaI0cbW7Y9HzYFirRLTKNWUO+Hc6HO5mAqqzpFPJVBm2bUSFyhib+xvmXbZhzSj2m1wN16/7NJx39OVZj3nd+i7W9zumZ+nO5u9uiIuGlVdZWUvPCQbCegllJIb3NmuuHgv7zF3P4p3uDnowhs3s2Az33PE9eO65lwJYj/PT3ZzTnzwV+FxCiYfyZg1Wzb70DPjgm86FYw49qFF6zmLRtW2npUBLgaWjwHceexHe+UffAvQ8a7rIYo4Gj7HDutMw88JzhfYLx5/oYDFyDY2SnHMcRKwccpx01uU7lvGaKTm7OOonHnhoXEQPsQJv/SboWXjWiEKGY8XnSE0RJSeeW3hnM9BVVBe9+hXwmz/3RjjpiEOHJlVFqDadAqZBnEXV9UbxYHF6gBuUPRis9pYqOKnCg39VhQpz/LxmcDULrc2N0n/mNMtGYNMCE08/nYcaB/yzZaC8CNhSI0IO0DVdr4zWZ11MSehyWT+6xLn5xu/Kwb7nNc8Xub/1HQnHCNxanQ6QHwOOu0zDlfbC1JqDZ9yzNq6hDpQhqGrqtVXsEnIshZWqQkRVv60DtxY0BxXcsGoSmsyORw6XlbDzYaWQKuX2vZwuzp+5PWP/FEDJnB/XCdegyZy9ZzE3jzD3KNMZJBtLKq97lEIo0PF6G12bJOS8NGxbpJljSzUMar6Qd0YNU5wq5MwKDYuAjUPfaS4G58d1sMp9Sq2I3dJzgd6tYZAm65BrooyP9CxhaW58xcK05ZfCRR5K2jZHGIfNx59kP7oQ/qb7ImtgyxCN87XSL1KvczW1GxULM81b8EwhzF7clwi48ZFxuOT4a+BnTv8orJhY2ZQMi/4cAuM7X9gBX350CnbOx4kREKacNzFWiZ00AGf0RpvQCgXOCIQpp054oExh1c9RSRzbvQXuuf378OxTz8JAPNgsKRxgDn+aQgvk9RYvjnkeC9qcdNQh8KGrzoZrXn8W7L9i2aLTrm2wpUBLgZcvBf6v7zwIt3zlHtg1I2kfizzUld0BrNz2PMxqbnM44DWdhU8T9Crjv3RXsxTEoEJh4l3hE4kqtBgFCfVevKJP9Ts+qbHCtl53pZ5r1Y8xZ1r1FwTV2BddlKyyG/vH+l+kvsciZDgkfHftqmXw7z50GVz3+tNrHSt5XSOap2H5zSfJUZgDXTyZmFNaBU+9QqWHlNG+MuCs3CMtB1oh2zRVymKApj/RU7DDMyn7ySmDfvzDcWURrBVHkIZAl7df95yukuFK01gZsM2BZw+G/Zj1b/+vfc8qdWU0tMaCIUApdWMBb927Zeq6VVrsHDM8O2S+s24tbskUtypZXvXY1oE8fN3IrdBaABwVIaL4TBNwHnRglQg5xV0GYr2DTb3a3sOa85Rql1YfJ7AQZmzElQUvYkZTjigDzkUvbz5fNnC0u9vZXlfkCzkpyCDBLdI8vz6+7FYqm3LFwlQG6IULfmdq0bU8m8WnC0BZvvK8pXQKO114CIFGecV2AdwL9DoTa5Vt2ZL9o8Ybi2TTE0L3oVTxlErZKU/ZxlPgHMZkMY7jxmAcMeFoTQuF5fjRjsYc1UaeVIFnVlOqfsgAk3kmvGVet8CZKCmhzYFfMguGbZ980Kvhfes+DcceeEq2r+FO04U//fyOafirh7fDo9tZydIfW7SLV1xSJOT+b3vBdpLPLM9pxXk2JiA9+9CXomAcrgiAtWL7u7bCQ3ffBU8+9qSr1p0wlAiAYnwdjUyYhNXUDqxcPg4XnXEC3PDGs+ENpx8P46Nt1eyFc0j7ZkuBn04KfOwLt8Of374epubmF30CCIbX9vcAbHoB5ufmJMSQXLzSFwNTdA6MjHQSr3DEK1p/hrUW1EHV+4znB8tjOYnoQGHdHuUn6hhaiJUBdATp6FkmmS13SDOY5krb/C8b/TU3Gh/F9m647DT45esuhYP3X5ghtyRUmyurqt8kTt6CSg8snMW0TLkpBb854KMkDSq0a7UKLOUUBg/c/TN1wN5Pyj7P30W1NAfA0yeKJNK3PS09oKsCusp0ubFaPxj3Ue8FrlK8dBxFABu5w9PBPuuv19Ixl61r1Zrqu/YZVY+sAunXjBV8+6QqT2m4o8TjVphcsiwv98rRCGqAgK7yaFNN27eJwE5kWVlfPI5mhcKsIq8UpNWUMGT1bipwppVtCMw9rayX0ZLJgzgSfAVUn7bG7/N/NXAyXwzKvWfCfXP0w3naglnhGbeuubX28yg+Y0fN4w8xNLSmcU9gQQ0NabJSWPlHAWQdv8l5Y3GBpAtE+jGFopdWdzOFRcl1Et5oYN+hQ84MBMfYKHq5YZ6zXcGwDHYd5QGVdjq25L2upEkUAGQqhyyPJg5Cw2/0TBJmVm2MycoMK8pcW7xmJtfYgP/YllbZpt1S2QVZ9kuAcyK53d4I11OxQZ9/Mow/OToOHzr3s3DuUVfA+OhEzVj27dd/89Am+Pvn58KdnsTZAmz1jmVdPDUK2J2HOc6qhOl7Goqhf7OcFI+KtI8rMDqzEx6+6y54/NH1MDc/LzTDvaFeZCWh7nqWXHyDhZ5E3C4XwQFYtWI5fPDKdfAzbzgTTjjiIJgcH9+3BGxbbynQUuBlSYHX/dbX4J6nN8E0Jgcv8s849GHt1GaY3bbFaCERwBJoNclxKJvwpg8tEoa6AnqTKRdZi2raAptUk6YDE2NdmJmVu5jpMJc0GXqHzzzSPfmgCc4jsd+GiD4E2eMjALN02YGmQPIb6G0+/biD4f/4+Nvg1CMPaeREypGz5DqqqquSfDMW1OW+06OnDEiWrTK2a/Oac+8XP4ujCSqedGAralu1VMenapdVRavHHBTV0INqD0UAzs/ynIr5Z0Wg6D3LRU9zSveoZlutS/vy8yhfs6rVjC1ruJiq88X2uZ0yAJyjk1VRrAEiBw2yrCwAOEfLXIRBHLOnZBo6Z/tX/FI1r+LY6P45urvOlxTK8/5QV1SpZ8vprVWgCb9r4nW2nOR1Y3sVk/aloHqhuc7Bo2VgYi70POxURSnKToacCgY0ZBv3T27OwZtqi3mVXCcUAKLpx4KpwBXyS+L5lXybGB7rDSkRffs9SDSQQmEKWMjkRZZXDpnFSsuUa6m22krgGXugXqVrOpT6anzhZ/TqOVobzeWW+dsq29RMnEJYQQ0ntjumqlCY3RHKD031AD8Xz7/qWbXh2kGGd5sVCtN5JnM1xcKsx5kkmhizmhgx8gd0/JR4Vf+UdtUgwO3bBeDr8Dh6JVkY102DK6oMf+jLGmlQ8DobRkCKXnr8NXDdmR+DFeP71aZLNF3nYZ/DMT66aRf8yY92wrb51JCgHmSstK1nrCpifh8ScMYrpkKingRYU5g3q3OWz7Uo2EqYhcfvvRt+fN+DMDM3x/tI9xPdJ2reDZ8L75gW9TRHOXb4mhXw8XddBu96w2tgv+XLaP9XrfKwNGufbynQUuCngwKPb9oGr//tr8OGHVOwL+ppH4z2uOefkOr/HvWYg98ccngO8hVUbOjV31E+Yo4xVcu28csEdgcw2xPFRYzyo10+rQlw05nHJx62Mdfn+0xRXq8YB9itlxPQGcSebY4WZ+sz/r52/0n4zRuvhmvOOQVGy+/xrF14B5xPVrda8mIEfR4QxqNCXeQ5ZZs/s0eK3hbKn1nQlw9FrgJ6CvItEPLA3y52Og47rtT7asFgfB9vZaxmzhyows980bSy5wIsEFIWQXhcHG0X/03HWwSuORrmALVfqyoecqBSVjPS1M7btlM2J0/z4lhSA4E+b9eX1QsemcIUTx8/b+3HrpGftxhePDqq3WIRUISVLdFw7ApVgWf7nP3dgsw60DEMeA7AOAhCuU/WVmN2jq0m4FlBqyWhd7aHZh3NVCAnssU8Q7+KdqpL1jTXWXX/UrCjuatGqiXGAyMEbTUDvoPXVCaXQyXHQska01mihwDjIPY6p5Ze5vj4Q33V8CeNTx6yIffRIIBoGi0tHBNl21PgXJVawOskIaYyFvqsBs7VrkHJvOya+fWzMkFzxMMVQVI4rxi2XJTTvg9aK7xaIzMnNnpknbHlK2MWP8eDibFGrk7iO+PTTRjznau9zjbX2Z8SVsJ7mRINJ+JlVwaUjX302uPglov+EFYvX7tkoBmHNDU7B39w1wZYP1U02aCxCUEz7wPWwmifutNXF4sAsoRwW69z7jTHtiZgHrY9+gDc/t27YHaWwyjt6Yd/6YnFnmpv/tC/ea+PjIzCyccdCr/07svgjWedOHQ12AbHVftIS4GWAj9FFPj8rQ/BZ//6Xti6ezqc5Ys1/NEOwBFzW2HXhg1c+LDsQMpcr+G1fJSxfOM9S1eExBOjXaBrp+nwVO9F1GRUDiOA1uur6DwVIMzG5BiSTYW/6AqrDkyMcLVt/BufwQrd773k1fAbH7wKVi3bu+inRsDZLkIKbHNgrEwNZFLxG2XHkn83tp8LKS5+ZgGUP6LKwoLVu5lRkAKkVyCeqBGFoPOmzBpnlVO10lbqPM3WN5vv36q62ePdWMoj/fg3HZ83NljaNhlv+nzKNVU0KOOvOr7zcKEI1OtaKONi4t1QKSlPzwIX6/2sGhhvAGcZz+D4RhqEbFuOtx6pJkWimt7t7IGzjjmRoXZOQv468JwDzqqc2/VR8OVpVaxQnWqdVkAHnb5hoTB8vor8ygIaum1BhS2k5T2Qyj5EogCoPL8WuYKBkSjR4XFOtUiPmbhr6+aQxHU40UnzoS7twhbz9DU/mHZx6VYWz6dhGOyuLohYqdBgGwSChWmUVtlmiuk5bYEzHekS+pyuQDPwjFpLiCeSTobdk1m5I+tt90u697gz3g+pvI9e58glxT4aeJ3Dpk8jC6zn2YZsHzB5ILx33c1wwbFXLylonuv14dant8KX18/AvOM4MqfSfaDm2jf5LHfCaVGwEeiHkEPlDH93M67CeH8Wtj/5KNx+6/dgZnom6AuqBVmzr/bn5Z4dx4plE3DBa06AX7j2QjjvhCNhfBTN+O1PS4GWAv9cKTA734Ob/vJ2+PLdT8GuWcw/Xtyf1d15mHjpKZjTtrVitjfJl3hq4smJwBWNlIylOMdZnFFaMbsnRby0uBg+KYoSyVc9TFV5Ig80n3eUwiIphFFTYgk7NsL5zqcecwj81oevgtee+Iq9PpNKqmqbUzJbxMsewk1BVZlWpQd9MxDCI/Owx7aRg0TcdwTauerg+p59tn5Msc0cAE8VYu6hCOKqwa/VaMMxLQtk/Vl2w+QAr6WbP57Lns/R2vaD7fhceKsC5NQPy1v2e6PQZumUW/O69UmVyHKR4nmw4Xu+pHGNzNJqytp6qUdTODzc+Vv1oPSpskRtHfSKyXkuG1rTYl5+1ZHyCgqTq4MMYMAxDBMSHjij4mqhxNunc9fJWrFk6YLeQAM8m1xPFYyfVSHPdtvQXLlTG+qpWCapsm22dOQF/i23M+nzQFcGr3o48McxzNjfXR8reXsOiG9qqaQcbeOaxJGF52T+cToyh1TsSRNF8DxMyHagQc0ea8JD/IzSOzUP4kFc9DoX5ZjXE6g1e7+zGkVsLJDhkcppZI6wgImNyAvrEHhjbwqFNQTPsrbaN9OBP8TiMPjb6MgovOGVb4Xrzvg4rJrcv+GKLf5jqGw9vnUK/vKhnfBsevWo7FMGzRh6rTUDkBvU4xxIbfKg8UUExDOdMd6DQaFD1Y2vVqFnoAfbnnoM7rn9e7Bzx66CCVqXmOSoOUX9/tetdOCaVXDd5WfD9ZedA8cesrqRUXXxKdq22FKgpcDLiQKbd0/Du/7oW3DbYy/BrF7tsUgDRO/tIdObYXrjRpaXcqZhdFWKm82Bz5bnxIBraz7oVxTKjZFscpUel1TUcqes32BOtDpZuQBjDLums5a83OldoKq3oU1Rr67CtlYtn4TPvOci+PDl62BybLg7m3PkrAHOZStgQXCpmyGoJ6lqktWqSjpSEOtzVBVkeeBkbbj5q7PUg9s0JDwNhrShv01o45+xxyWHWnK6lAfElkYZLap2Y1glvB5cIstqiZhcXnKkgbaLz8cx5mmpg6wev1qe+GmvNihtcm3gZxG015Ikq7qUvVU1Zu1X0UsdfU0f5poibKUOOLPwqL9KiShnolz097pCYUrx8srIKX2sxwu/CYWybMi2sEXYiYsEnpXbPM2YjvqtrIUTMR2JRY7guZjv7OemNKV5lrhGKR9Y6N5F549272hg2yLO0gNI7oSOc0hlqZsVLQbn+MS9hVW7eXx2z7u4oFrAFnsq0Fe2At+RiDFQ7IrG5xRgFPPQ2frrd4byvIZ70d8NQraVfg3sRwnDapi0/VB3duAnmyhEH/LiFDNGi/vcgmctHEeVPAVPYQqVNaLgOlGRlAaOwiw/Snt+L6Qh9l5eaK6z8ojbHAnFolS3xgP/BoE9sycUPGu+83FrT4Qbz/9VOGr1yXtt2a+X6/kncCy7Z+fhrx/ZArdvGFC4nv1RLzP9a8R9qJptHu72OcRaPdb2GfwdI4P6uBFFhxuDPkw9/yT84LY7YNvW7SZyiw3nlgc9bfVEi2vcgcMOOoC8zO+66Cw4YMXkktF0oWvRvtdSoKXAvqHA/c9thhv+421w37NbFjdMewBw8FgfBs8/Dn2q1M1h2lFUxhPUJp9wOkmHPctG0KV4gY39ydWQpBeNREMkkitc12eczcFrMICJsQ5Mk5OddfJOdyTgEvU+E9U7ANe+7mT4zQ+/GQ7cb4X3lS9oYRxwPhF9VNJQdKekwMmeQFpwC5+IZXisYlccVfSVpCDNnF4JKLMhw0RN06R9xyqd8Tji5SmC+1hkhwIHhgy71n51LPb4s7+ntCpmTvljs6jUcE/pnHOl2/J54jnVOyrdRdXWK+DYr6edNVrwd1r5k5/1RhXPT34Nc3ybM8ZYo4i2kV//lJNCbeKSDVIFfElFNAXd2LeXrIfzOtu+fYe658kLS5En9aAbgTOtSkPUoJ5JfodH4L1jdlwEXIaosk3vioKogMnmBKpCrcq8GiCbjj9wp/P0erBguTjSx9DTbCUNObZeZ/Ir1tC0Cf2IHKbathpBgyFDw/SNB1KFudKyKmSb1gcPGanMRTxT2NZxLvx8Fy/ECWvPvJYz1DC32ooTul7E1tYggvuAQDsXIytIhUR0lVdtJ5oauuOfTUK27Vo0Oel0H+bAc4jT0euG3IlClTgbhmx7owrTxp4/0rgaS8Tg1HA7J1PNGjXcaR33cnqWdDqYm4sP1+U7x4zbgvyydMoAZ9wIeGfzu868Cd500vthhKxJS/ODYYAPbtwJf/HgTtgyVxwHAl66X5nu9RzAaBcL2PDfIYfZcHkM6TbSX4QcqW1yDqCXpLt9I9z97VvhxedfDCciyaig4qWrkDvt8Hm8n/mUYw6DX3jnxXDNa19dcfXb0tC47bWlQEuBpaMAypyv3PMUfPrLd8EzW3Y5L/DejQtzm9fu2QS9LZvk6jw9UdV5qOeajXo1kozOUJan6BnOGdFJ86Dq2/wt2//53EIDdNCTEminXmZUrBAs89+I4SgPmtQeVnZUP33FQfvBH3/qHXDO8UftHVHs+SfKI40y3uOsYh7/jRbSOBNtIYLr4og8gCzzEmurdkEipfL1vS2IKluS9M0IaPIAOw8i/TyZHj6PrMixsbfqHGUPBj0V83PjpxTUlY0nBdvxnXRt4+d2vargX5IZaQwOcWNZC5Q3dPBTOcBY3ecwHG/D54tjSRXKYrtVNM+Mgh6vB8DhTVHIeRT1dzsrsG0a8pw4X01RoipFXbFMHZBUucaVCmXfGnIqR+KXShEFYk3HbymsYM9yhsNdQbYGQ1gYWLpWXvoQYMsUtPArHMZQwTZKD0tj/V2NCgwY9YI/l66jSnXJImllax1b8DrjoSSKPl+7wJTyQyUJkfU6F/csvasNpOdgaJ+gvB6K+rjN1w6LX3IqOBc1rUWDDV5lACp7ncjuGo/0sRM1ck3Cj/N1itO9ngPOElAWeFN/sesyTN52KjscX0ujtPfC4qFcKSsUJoxYSu+9CNmGDrz26Evh/Wd/CtYsP7jBiu67RzZPTcMXH94G929Bb3Nx8ypwJqwsFVzpZJLl5X9iGKACZ5X27F0PT3HhLpR7OzbDj79/Jzz1+JNcTKcyooK/VdMuywo0cIzAAauWwetOOw4+9Obz4bUnHwMTY+39zPuOW9qWWwr89FFgeq4Hv/33P4J//3f3ww50vdaptg2niM3sB/OwbOvzMDe1WzW9oOeyu1Q0ebkVIA2f5IsHmoEAACAASURBVIFowUo9Melf0XFQVtLNLHJtVXDByhwocgvTpkiGMjak1C7Nae4zWEaDMLq2R0Y7MD8fHQSc89yBQ/afhJvf8Xr4+TedB+NNQr2a0qgcOFe1kCocokJnXmgCkKxarFrbEECkNCswN35VLPNwPJ1HDpBWjc+r9z5UXJjJsF/GdWQG7dsrA3TpbhF2Llk832busVw/qi745/3a6fepQp5/ytLDatoe8JfxQtVcyt6pVmOcSip/lvGwocmwuc7i5WVlt57XCVg0DNk2silMpzzPNc54mFxn9abi2xYDBeqqp1I/EMDYBJh7DssBDFL93SGh3MAA3ZV/Dt4evpIAvbcMH+q9zkrPKtCWA87qrfXA2Y7d2lz082Y0kpxMNroKMNQZ8bysMScsQ2mV7VSee+MLrbOIPpqrYDJbDEy97npFFsdpCcB2i+q9zvh1U9/ksOC5zFMdpY+VwnEvque2LN/Z7gEdUzAoBfJHJg3jMCKyGOLe4NSWJi37x70QzbR4PVFBWgevM69N/odpELkpPpW8oeMI/3bgqNXHwUde+6/h2LVLF6KNo8Uq2X/7+Bb4u6dnYQavLMn8YKEvjarAr9X7TEa/wAYMjtUUpV7lUAgsAOcBjA96ML9rBzx6953w5ONPQm+e794oVMmWK+N4SNy2ugxIkQSAgw7cH9558WvgPZeugxOPOJSqwTaTCw34p32kpUBLgX8SFNi0axpu+crd8FffXw8zemnyIswMA57XzGyDzpYNJEvTE8Dp0CT/5UaJpOq2OS0yh7bX3rEXKwvx/EJPNJ1D3Q7Xz5DCZHr2oiebgTXW1RjAfI+vLEGHCKbOLJ8Ypyrat7zzEjh09X6LQBlDiYUB52EASHG8RS9seXusB1ug62EY/l3MZ/ZP8ShSBTEdmVck/H3LTeasGUp8KFa3b7+tA2dx3DwvO4/8TPPzzT2r9KsKV4+9Mthja5H/scqkKgaaLeiLFg03Pu3JV0b3g1C7VB0Y5bWsolw5r1g+kX4sAhpiezIYlmuGMnqsHR8+O4zXlgROqObNg6rzcqGC1vRH15oAtw1mN2HB9LlsG7QwLkT5ywGloPa74do/c85kKj2hF+6JwWJkCK8zgcMa16jdmb54mu4dz0GK9ckjXeJ19gcN5RAXYqZjYSv+jctyNAXOaMTpDzg1IdgfPEtI/i9hhq6RRLLuOH4GFvximI6ZAK0pifXYOP62L7zOyqfEMza8OFEHOP3C3p2AuJ+v+8rtiVS+WOCczNl6OpOwd4k+aL7dSo8SbYJJaU5WkhcqD/X1QbgHs849QZ7PzIroMkp3YX1XTKyE69f9S3jDcW+jO4WX8ufRzbvhTx/YAVvmyglMCqGwKT6FYdpq+FDuZbHOpfPIKy2TojuflXeJ1wcwPjsFj971PXjsoUdhXkDzQKxag34v3KetUJk1hHh+MF0HsPqA/eAX33MZXPu6V8EhB+zXFgFbSkZq+24p8DKmwMMvbYdf+MvvwbceeZ5rOCz0PHFzXDaYhwO2vwCzu3eHMzHq63r2RU2HUl31/MG77sOhG88BPHtRv5yngmD8o/c44yeYFz3X45QZlLVYd2e+JxE7Sai3qS3U6dIZRyd3vwfd7gidRwS4Ox04/fhD4X+78c1w1iv3voq2Z4PK4mBR17ErkoLUCJaKKxcP2Sb36dr3vZrIxwx/agGPLmKOa+KYUS2KdhPNx1bF0ilBEhTAS6aKhwfRPJ7ITBrmp++I0hgCu/WGRlZuUia0x7QHc97EEJnVBkxze5YGqcJU51/nufpchWIP6Sd2jWKuexxLkUaWXrySpmqeKPnF3Z/2o74QbCtdV0+DlNVTXo5rpwpLUT7a9dV10HXV4mj4txhLqJBB8x+WM9HbUIKXArgn4dJQIcVnrV7HHj6hXIVwbep1TnRGUyQsfJ7zRP8EvM7xigOZv5urFgnjUHJeX7RONjlvdG64BLYYU2HFjeHA2lPCWSK5xhYs0yEiRb547ZqMiEOhgowNv8T5WK4l6VBbJMztGbP1IjjEECoEGfyl1gwLb9qQbduc3cZq+nP8TKFYJVvIGuUaboNCS94IE6WpVvNMzwIkmNYYKJcPItWksWTpJJqXjAlqyJJ8+GB4GgJjJjQgw4kEV0jfCV+KbMmHbNtzqExmsXxW8BzPcscjmPreGYFzj7oYrj/7U7B2xdKGaO+Z68EXH9wKt2+YyyQtyOkkXopeL97JHGibeJzN8+pdlncDFTCvezAHL/zoXrjvrnthlq5tYRDOYFuVP1QI0xubaX8OegCdEVIUjz5sLXz2A2+GN515IqyYHG8sB5qfOu2TLQVaCvxToACeJ7c+9gJ89D/fAQ++uK1U1i1krkcMdsPsC8/IdVHeBZie0FQwzBZYVGWTaqHEe5/prS5q7PHO5UTDRsArETek1YiCNNYFmOsZI3vxiJYp6jVXjCyWTU7Av7nhYrjhsnNgch+kuSyoqnaiAzXy4sbZpu+K0lHwz5YBYUe1omokn9jnfFs5FcC3mxuljtXXgiuyZoS75e049SOTK2yVGzs+22bT9rWtavpZytRRum5DNh1Z0+fy/dm3baBHs/laQ0AxCqJuhvF7VoCsEaf5u9bJm8NLdoaoYw/jzVHPHo6GTCNVVysF8dO8WJidpQ/ZJjlpWVjkLYGjhsDQtp8DPb6ZRKQXb0Wg5ji82Nc/aObNb1KlnGgtkeJ+zBbYWC+lB9EcQl7PQxY4hwrnJvw820QpeM5IddMA/argkCkp/0e7sZjttMK4W4hSoxA1kY6yCjwrRTxd6ykVn9A9YA9ta7pUvg3f0/VUGp9ieypKSL+mRBfiBZ6jgmedtvJDk7X2eyGEzMswLKim/SVx9CwDUhrz3c6pcbVIwxQ4++9Dix2Ag1ceCh9+7S/DaYedR1b/pfrBUOq7ntsBX35sN2yfL7dIaH5zX8P/bNEGoadmJ3MINyqBeFlKH+Y7fJXJQEIY8dqpXU88BN/99h0wMzNNn3MTZSeb57YOTIyPwTmnHAO3vPdyOO+UY2BsEXPxlmot2n5bCrQU2HcUQLn05bufhI9/4Q7AK6ls9Nbe9DrRBViz9VmY27UzNKPyLL1TSE+AiK/4N62mLR6EIAuj84Y8z0kRzSrtmxU5bRvPM7qZAm+oMEVK6XPMdSZDbgeuPv9V8Ds3XgWrV65YkL5ZR8MGwNkeulVwqgzQpcA1+tgU6CwEommbw8CuHBhn8qRjKrOwWPDvr6Xy47BMlVuC4veWdYqz4uejuo9/56/bql7wHL20LRuqXUbXunkF1daZQjwPWH99EcQwpS0QLUMRqvzpttK3rFrs22KFime4EN4rUjih1pD5zhSea0ZUp0RjX8PmOwdgIxOvi8gexvOs0y0AZ1fJOYDGBXqelS5qDLAc5WkWw4XLPM8RsMWa6/V5hMkYylhS2C0ZkwnTLYBnA6jsScUgrKoTkV3UtsnpJrHAc+EK8BoQZYqGNfY8F3OUaUTCUAzQGB0G8C+TQA9agAgG3PndwwbqOE/i77pTK/TR8EHzWDAmSZcOUiZyNsy1spBcKkNyBh72zhtveqCfWcP6pc5OtmA8MoMO/Eqdu5k2qrIdeaYAvnUNOl1422k3wDWnfRgmx5YNvyCL9AaC4a175uALD22F+7coeE2ozqcKhWRzRW177qscI57toxcYFUDMlRPgTC9jrXo5+wcDmOj0YOsTj8Bdt94OU7umkqum4kmot3r485UFBSp6b794HXz87RfCq485Akbwg/anpUBLgZYCFRSYnpuH/+Vr98Lv/v2DMC2pIXtLMEynO6q7B6aefRqwBoT+WE2cE7lYrka912ErOWssYuK2zHPOyuz1OU2pw88JJMudzySXJWqLTfbxR1WJ15xwJPzpp94Jxxy8em9JUvp+CXCOqnYEGGVgqqztqpDqqEjEkOi85pBfHD8WD4rt9z78uQkg88vhWSi2Hw/f8meK1ufcXHPjspDHKmj6vgWIVb/75x0Ty0ZI0/P1mTpa8CbS/6ag1zJ1CvuLkLWKv/x3ln65eed4MqVB0caV49d07sWQ98yYhwXOwQPLKQSl3jljSmh6tzOtiWUhF0Jd5Qlsmk9tPV3YX8h5VrAk6S92hy4EmOtc7JgtF9R+7liG6SLXPAkH77Mq2yZMPtz9bLAM0gPDlHBdSbGX7/Qg8AHMRZozselz2bYRdMeJ2x1QHX0QITfJBEM7SqvWyvB0NVa8QDwUCwtGk5hTTo9mMcFArpTgvUZztiCz5ugbNmw70DQjglkm8D7Un2gs4dSe4k9Rkvkr2XhR+F17hZvcpNEojaL0lLVrkxue3L3pjTDR66wvlc8tPpE+g3+98sCT4Jev+BysnFhZs1L79mvcN99Yvwm++tQ8zNJd2gPAIjd697L2jgoh0mKu1w9pBv7kDX8LyA7vap5zpwNjg3nY8+JTcOc3vwNbt24PaWT8bCZtx3q1hRdWrVwO77piHXzqHVi8Zv99S6C29ZYCLQX+yVBg865pePvn/hG+/8QmmEsKeC18iiu7A1j+4uMwmJstNGJPuWrdPZ4RfOwZvZoqcKtiyGfi2AjAnOQ9+3ZHuyDXS4XTmJ1dbG0nZUdT5/BdPFsPW70SfuMjb4W3nHvKwgnR4M2GHmcLTkQzk8YjAPHgVZUF+3mR5HGMSmB9vrzPCETts0zMFMr4NtKxc9+5fqwyUT3mOP6q50rVHvkC3/VzsfSz71cBzNw7VtnJVfr2494bUKrjHJ4WzUOllU4pEE7Drm3UAG0pQ8Am61n2TBXt8TsujZ/yVaNdSHyrN0TXORrp2WGqbBtQFcFYsTK1HekwhcJEPobcX0sB2x+1L1+W546W00uNlL597d/vEv7crJnDBjHnWbP8m3udtc/cWtlQbdzWBDSN19l/FrCnZa8kJ70IarLgWR7T8GAeW3zX72w8dHJwKR5TRjp62knTHSwmRog5BdhqFY5ovpzfftJeZwprLzphZdpScEQO+DDt4MX3/JlRI2S9E6ykxkW1M2hYu8mZr4sEKT1FVLzZ6DjzcHpPu+GHRlW2+YyMp2ts+OBVh8GHz/sleM0Rr28UHdFAEi7oEVyBTbun4A/v3gIvzHIotY7ZxFnQp1RNm/6NURKaK85vxR9/BRVV2MbCNfjI1hfg3u/eBs8/+wJVfC1sJK8Ohb+56utRh66FD7zldXD95efC6hVL56lfEMHbl1oKtBRYUgo89OI2uOL3vgHPb58Kd8jvzYDo3ub5XTDY8Bz0e1rMsNiiRRA5LVkrXeubMQfaKhBRg8N7mLmWqKQ7GqBN+rDWB5G0J8J4otdozQjNiV45OQYfvvoc+OS1b4D997FMbQCcmyyHanw50OXfT7XDSEJeBv42Dz48bIl/+29yyo1XEZuMVdvJtV/WZ37s6clq58p9pPMObBd8uZFJm4DSsjHEnmKvVl3QOSnYjH2VUzj3jdca0jVPC5lpwRQfIp8bqzVylNOhOV/U8U0+U60YVq8GGyNWhvQ8K7AKZoEqRKN32jUEzyJnCsC2yltHinLDcGG7UtqX5UBtizhNJoggoalX2+/mwt25MgBPsrqQbY5w1hya5ldURS9khfHB2MHs80qrUG5QBh3G7rZKvJu3KIcTUyPlrcoz4fpZ9ZGmvlK7O+t4IOw4HZcCPuQP70HOhKTrGmcrbZsp7Q14VoNKk5OK6G9pntlnzDdWLor0HiLf2ReRQyMNmRcMuPVGlyY1CErn6Ir/FfvhiaaeZ8515nFUhQgXgfPE6ARcefI74WfOuAkmRpcW+O2enYX//OA2uGdjj0Kpy3446tpdQ0X3geLsMYcZEg+1Bc56FdUoGol2bYMf334rPLH+SehjWHcw10vf9phSKC6fYfXYk44+HG586wXw1gteAwfsYwWv6Z5on2sp0FLgp4cC//WHT8CH/uwO2LZnZlESDpd1enDA9pdgbsdWeypnDaKJcdGRLEmAocJhrPHECyY87upQYUTSSdCoKQXE4unLigff5KPpX1w1m2/24YMPZfdFZxwHv/bBK+GUIw9ZsG7ZlAMccD5ZL2tJiMd/eKBi1a8UgNjcoRQkabP+cDNaJh/vof8YHuvBmJ1iHgD5UdneeTZNQKiOR5+N40i9pB6s+r+5HRuwzPkCuTHoyAOMkqHbZ/EZW6Wzbj7l9NP14l5JvSsqA2ZFivxQRhN+MhcWndLeoYWwNv7zYnXzOOYivdN+62hZB8o9XFZ6+3YXCJ5DrnOkfp3nediQ7USZtgCiRNdUwFuXa2vHGTyNyrEOKCiV9wY4W6Bk8FwhzF2rGZOXSOfo5kpeZ1NlG1e5CaBXYFQXKqz0IOXcADa9zk0NJgRCzbYLXDWE8aLbTcW33kCgXncOwOYVsGQon0Pcf9awE4paBR4yq6CVvmWhw5VcEiVRdjCpddkuYpNCYTSXBkXvfL80f/denEWUJYkEEiLk67CnctyPidpxVbZxCN7LvJC56IIGFjdebaYPW/Oj59mcr40KhbGs07fQY3rywafDB875FByz9pQl9TYjoL3nhe3w5w/vgeleTkbHldfc5lDIEZUv2YjxQrLg2uA8aKmM3ZNTbHx6B9x/23fgyfVPwXwPK2ibMtxWGKmFkIQjRyKNj4/CuaccBR+59jK4+PTjYPnERNl2aD9vKdBSoKVAlgIov37xS3fC5299BPbMze81lVDGre5Pweim56E3uwc6VAAx6rH+ZgbVfC1KUU0/jeAN2p6kdznEJWFz9I9N0DIKZVoJi73NLLJZQ1Lv86Grl8Fvf/Tt8KZ1J8NonVK21xSjM1VVCIDlN59UgiS9Zq3KV9lFR2UgxpPczsCqKFG1i8DIe2XTO33j2x6Eax/FMTWjnx9X2Zirnsv15MdTZRhI34+GCb03umzOdTMU5nO3tZW/Zfmgjs661rqWTYwU3H5KyTJAmxuLjrzYF7eZaDZumlXtlbVrRYffI1EBq1uFwKEiMHRX1YVu8j2zzYtIec71ntDcOJvmI9O6mYXzoD+G7kbhuTfgWcOMLXf4Pu0OS2hplkozV9NyQvXgOQHvmaUPHCOFLPBvFPha+yfnedTx2+90P8SQ82JngasFtFpuZY+6ZO8GT6oAZ3mxKXDOzSnSXCo526hVaT/MS4xo8cSxHIfGDbRMx/nhb01KJTXh46wEzlRejyWcUikUjEfq2c3G5sZeLH+E9QxiKc7R8yXv56YSQ55L+Jk/y/FSDjjzs3ovcXXHWhJz+dgquOGcT8BFx78VRrtjQw52cR/fMjUL/+XBbXDfVizcBTAipmj2H6c/BJzFw6yGhHgbglH5+vMUToFgGQuCdeku5w50ZnbD0/feCQ/c80MpGpY7F1wyv6z5xPgoXHbuKfDp6y6D0449krws7U9LgZYCLQWGpcD2qWl44+//A9z95CboNXb+lfcy2RnAoXs2wK5Nm+h6PLqC0BwgnYqbEmLpUd9+on2F1KhyFGCs2JkDEPWmXp+H1ZPq2WjYROfR5MQEfPb9F8PPv+m1MDGqqTrDUnW452uKg6UqWCEkib6uBkTNc1c9kCwuRFRlfJ/+Xav0pApQOXksqCocuU5Dsf3bgMnhiG/UrATWpa3k5ubXxXp8c7Wiq+jjATvTIaVguI3SfedpltKl3Kssyl0BsJetle3H9kF+PFYUAyemgL7oTfe0K9vwlrerxoXPpUacMO9gGRuOL9TjyVfGVP/gs008pNqKVcybAA58Zpj2dS3oX2G7UA/CyEZ1yGAu9UJUSAUmCZ/aPGK3Y+14fId0iy/lIkdvbNNCYdpuKdiRJbTfp0BS9oINc9axC2F4zZpRSa+oUkdYCNZ2gNTugrpCYXb3W9tTsvspYoKLrYUiYYZ10zu2c3Nhj6iGXll+bQqeG5KI5YUFmxngqRJK9zI9EjYMzzX9yRjrfB9iVLB3WZomgxBbiME8N3f+zOyQYGizuxSnpddTCf1LRQ67zC85/q3wvrNvhgOWHVgnnvbp9/P9Adz29Hb46pN7YOd8jKeIuzjtvoehgG6ZFEBrKDa9IQ/hZ/r42PwMvPjgfXD/3T+Aqd27TSU+fEHDtc2GNR2tXrkcrrnoTPjA1RfAKUcdCiMLWeB9Ssm28ZYCLQV+Wihw55Mb4JrPfQte2L57EWAzwIGdeRh76TGYneEImogW4rWY4WyuOPWKLi6LO/QGDm4Ac6GDnowHVYjQkbOJ0hBjLTEFztoHVgCfH3Rg+cQYvOeyM+FX33sZoJz9Sf1kgLOCET1+cl7lFFaVKxB1XtQIfDwAT6GKVVLwHW3XA0KrKPh3ciT188gBlbySF1uLY9BS7dxquaLL35f1VWUUcIzILEj/jTNJ522V27xCkYJkS6Xo2Y795PvyY0ipo3di5vK8qxg9nZMFxDaTIuUUbi+n1BZb075jif10NDnuyo/X7hnzVljKegCs7SaKtHxYBQiwt2ELhSmzWOBc2ccQ4Dnn6aL8FCk0SzqjjW7scDXphfzk9M/k7miln6ej647hggfP9QYJO+wyXdh6G4lLVLfWCtjCrXbdwwFkxkljDB2mctXvgC6VsLb5tOpXz0kt3i14juVXoShPaIcx0UT8sLeZnjSD4bwk7hMNJOrdqzIChDYMcZveDKzGlKa8RF1kqn2ndEileTh5yOCTo1i613VMiqP4vm1+T0nFn0WxRXu6ibXATVQVDbuvmf/MhqNxGyNF2Bta0b8613n18pXwmUv/EI5dewoVuVrKnxd27oE/uX8bPDvFbIhVtHslMQoEgun/fJYhFUKUiUtQUz6lK1k6HVg+0ocXH/4x/PD2O2DnTrzfFOmJYFmJhxXexHhKtNaq2h1YsXIZfOLaN8C7Lz0HDj9wdQual5Jh2r5bCvyUUwBl0+dvewQ+/aW7YNcsVr9emO6kZFg+Pgprtj4D01s2MZIICou2a8Fzuby3p17U1MvHxkXD+gKg9SQ0Ojp+38U85rSN2A+P67WnHg2//uE3w2nHHNrYubAYLFACnFUr4kPG/jCMVmuBVeCCuhesFnXg0Ct86d+pwqaKBo9Fb1+N+bP6tCWsPsv/potjlTrbdjrbHPCPoJ1bjEA+BZpKuxTk8XFtmNKBaO+hZ3pHRUvnEcHo3rJBpJxfj7gph7sz2rC/DK4eOOY5yo4otxb5uUeaef70fM3flxkI0tbz1Ek2ctYgYhWpZmvlcWRdVN9QIdsCelQ+EgVcYaHcKFmZrxfSOWwXOMzc7Ry80ALYaGWGBNA5oBR2lhmqH3UAfWaiBIJEqdZf0atYNyYdci1wFnFgp2jxDPapACpeU2TBpgDcZDJx73YpSFUV9kG4poFkm1wfpTnPOXmHz9Qtb0egibapR0MAh7KXwk2PsmV0j9h8Zx75CIUJpz8C6hwvlOU7WxpawNhsp8WTQTGgPSXit7x49ozRsOcieDYSwTFesjckP0uwWVqwbEjgbI1V3iimdAh9yy8jHT3H9QktFBbPJk/D8dFR+OC5H4VLjn8/jHZ/MiFxZevY6/fgbx/fDN94ahb2DHAsVv9wHGWulcJr3/B8QJmJv9MJbo4nLQimeeFUMOylJ+GbX/tb2LMHEbpPj9JzXjinMyKgugtrDlgBn/3gm+G6C8+E5RPjQ0fuDMPD7bMtBVoK/NOnwFyvB5/68vfh//zWI9DLVfMfkgQHd2dg8PTD7NhIDKFSkKODZ7TThDMGU9W0++FAZnlo/6unKDUnBkb2PLNGwkDaKm6CCkx/rCfy9Z2HHrACfu1DV8LbXnc6jI02Na8PSaCSxx1wPjFzr0JUH1Ivaj0YUrd/9V3NKaDl3jxIwmeGA29xvkXAYz3WDKBT+MN/Dduf7ycC7DgnO6r0XmOddXk4vG1fmavsEGdGzCsTXsFI5xmBezr+6JWNhgJvjEjXLvaPACSqx1z3NM03VrrYHarjTMfBhgcLszVU236erkU5MNa2i/zGLVha2WftbvK8acG4e9/HCVbsYZYfqpanV/3kXhsmZDtQ2eR4BnXZo0zTWdN85+D5UnuocXgRQBQZrcWSFDSyUKwYQGbiZeC5KOxNCBIVSioaa/kjqX4sa+/BcwJ2LW3kWqEcgPY5y97DSF5Pwe3hqiQ9ToSVUwOHp1ERNBBILYT6y92HchB5E2jV9VR6s3PgSgRe2QrR4omlAYsXUzx60duuxapUTrmDWTyiPt85s2QFjsjxQ5Ojkunlx6GFtfQMZDrTf8UYUZ7GkAJo5Ruk2cgIRmCk91BikxiOhrqQSpq668Jy81I+Er2EHgmGDXddFRvCUplLBeboJ/UuoHf5NYefATdf+Ouw3+SaJiTdZ88guH1i6w749/dMUb4bFvaqrqY9iGe80Jdku/M0k+KGdz/3OYoH24WtL8IdX/9b2LgJq80G9dDQB73SCJbjedXtduHoQ9bCp99zObzzkrNhFBe8/Wkp0FKgpcBeUuCF7VNww3+8Ff7Hw89zNNdw6lLS+3gHYM3O52FuK8o2LGCIBwTKKgt4JedZTr5Od5Su9GPDcb5zq7mHDvVgcoWHuTZrqOrjMAs6APgc8vJ9dKQLv3Dt+fCZ666AybGfvBG3AXBOAVj6l63RyuQqz2nOAVh9QyFe0UKhKovoKqYqbFlhsirO1DFUgVplhjKgFEfSfA+Uzb16rPEtb6TQvGp8337nwbKfg5+bvl+1A/3Ybd86fj++FLbHWeY2WnFuPsohSgcPZHUtcnRQzvF1hI1CW1IULQLt3NiqaZbyv9JO0U+RTpUcIIKJQyuruQ2/Hipk27RnQXNVP9RHnVtSFHWRs+mgDfvZ0GA8ABQkDJtPjR1kr6ey45BREEwIFYbNh2aU0VTBa9XE66xjoAJouWgms738MgYvqRQPU5ATjA8urF3nUJQNElJFVzbI2AMIkgmG67fY8MSwiZ9PgXkZr+nTsXc7/rAbLW/J76E4XBwKFwPL3j0svnHHa/uqynaVp5qHr/+NwJk+kTysYUO2qb8gCiKx1KBiwS+vd4OTpiimWLiUGAAAGTdJREFUCzqVDfXX39VApz1woTCdc1yfg1YcCjes+wScd+xl0CXlaul+tk/PwRce3AL3bGajrwJnLV5WuLuZKmNjcRkrf8Wcr0Yr/Be9yQMM95Y2d2yGB26/FZ5e/zhdY5U3aqd0GB8bhdNOOAo+es0b4KpzToXJ8fGlI1Tbc0uBlgL/ZCiAZ+Wt61+EG//Td+Hhl3bsFWhGebhmMA2jG5+G+ek9JvfK5jijvOxK0VeRneEwqo7Gs8jDatxxMeQJOWsUPXpnn6oAATh3ADDy6YqzT4Df+ug1cOj+K5dkfRtU1bZgq1yhKoIdD8bsyZ5r0z5f16fXEnBcuff1cztuq4VYIKbP5sbt510GVn0/OaBURQf9zs5fP8uB29xnOdqUjcv3Y+lV105QtTLgPbZTNKTk2s2td5lxoKzfHG/adou0KgLk6uej4mTD71XJ1K1vDTranihdQ3icRS8Xn7O0XaNAI7BQC12dNNGmVA6SiJQPqxT1hXiddS7EFc67ancu9rsQ4FzmZfQYn0GIhD9nKirrSurdCQGAdvIXEHkaK2iuBDoGKCrQJs4Mdy9zqxbMhfxXDXVPPPNRhhWwk73bOQxWD8a4vzxbNc2vtfOkviWf1pytMcTZiUyyWNM7ck1SISmIQ2rtXVP4fJOs2oV6nXPvRdqkMipI6tK7nYtnjwfoPH9uNxhKhAkVXO/NXBKpHyaiRVfUuBIkgTxuQ7bZK46Vsy8/8W1w3ZkfhVWTB9SJln36PRYE++4zO+C/PjEFu+c5r3k+FIhUw0bK0VgUTGWPDo6umuJPk3okIQ9/ahs8/L3vwuOPPALzyZUvOZ2BDVGYL3jxua+Cn3/LhXDOSUfDsvGlrTi+TxeibbylQEuBnygF0PD3ue88DP/zf7sHtkzN7FXf450BrN61AXpbN8IAbxGgECp/unrNgE89rpmBj2vkWP5UTs2UOtx4jkYtWiQx6lk+XNuaf6kQLsC5px4Dv/ZzV8KZx71i6AjFvSKaebkUODOJPBgtt7qyQuqVBQ+IomqnVVarJ+LBjv4d1JZw2NtlSeGqLk+qVhZDktORxB6aerZjFbgi7YoAOu+Zt2O0NhvLwOnnqv6mPXgV2lNZv4/0jb6k3Hw9UCwaF+KcRfNbQL2/8miFOP4AfMJHOeNBkav86pd76ou00rnZ8XHouufvHDebngv7o5r7PQCrc/ZiT0ifMvDpuYKft0WkEpySHRwp8kOGVAfV3MthAxAJdHUljLuRiy2OnThOKnbbOer87EQifjAB/G5cHOHMFaL5N95lPjRJaRdkDz1UnyusYtXS3xouvBEjGBsMcOY580FiHWnpmDhSgaYnc6S2OM5YKkOnOxcfLTegMCUwMFaNSNbjHHYi1QrD5HX8hLN/qPtMyDbnmMYCJIXd5xYR/9xX4Fnp5NmPSceLi3PX/mm+8lJ+zzmpbPhM14XPTF0cE1atPQpPZbZOvQ4gmyEF7LLexibhK6ZyZXZeTfztiP2OhE9e/Jtw9Jrjl0xR0clu2j0Df/HjrfDI9j55hnk21dSJ1bT5SQ2Hp1BsleOmgvaywRw89r1vwwP33Q9zs3pPqgXM9syh3QqTE2Pw1te9Cj757jfBcYcfDBhK2P60FGgp0FJgsSiwZ3YefvW/3QN/8M0HYRbvZlrozwBgzcgcLNv4FEzvnpJWWI4xeJbChyTmOHRbdSw2LIpGRLpjH7ol9S486lFtKjo52WgZdDarjIbD1bbSgcPW7ge/9nNXw1vOfxWMLWEKTElxMA3hK6gxkvubqA41ubSp2pqqaVHNNWpsIc6dCW37DKpqoe+iGhgVkwgJfXt6EOp4ykBrOpeilz1HLx+2bBnBHsB6+JcZJ7xywPnN+Uxp+2zKrjzCSPfyvWdplAapWerURxpY2or27PLq4hh03EojSx8/0riBy3PoY99xxkpfSwPfb5F+5UkIpIoV+DMaNByth/Q6ay4lr1p1yLb2hFWqm+YKJ1xlQF8Vdh3WM2z7CB5umx+rKesCRJp6nXPANQCSCEcKoa4cIhwPg7AlhMVovOQJHPA/Q4RsBwCvWMiHIgtLYuQnXY9oPPDUo7C+LVbF1t1iTE282znKQ8/JNHYN2U7OIPai++Br5SFe42YncwIC7XWMRmbrNVneex6om7l6jcaHh7NhRh5zsyi1hXpry0L/xQcuszJmZZpzVVRCJHze62zOKMM3lv5NowCSE0ry5tP9J3wt94uTlM8QiqtSdGByfBLefcZNcPWp74ORivs8m3HK3j013+/DPzyxFf6/p2Zgro9S1+shxfZxn7PHmedN0tpEd+h+6/bmod/tQnd+BrY++gB891vfgfl5Bc3+rDDrCQArli+Dt1x4BvyLd14OJxy2trHs3TtqtG+3FGgp8M+JAs9u2w03f+F78NX7nok3AiyAACg1D5nZBLMvPV98214TFcBrUW+XU4TOPT2Nq3KeI2ao0rv5rFdVIJz7Mo5Vy8fhxrddADe//ULYf/nkAma+eK80CNXOdRaP4kgGb18oG6RV7eLbKXC27zZptwh08kBc2y0Dc6l1Iw+Mg2qZCS6sWpicSttkIXOMpozs33cgLQBkG/as73pjQa6tJuMbdn2ajt1vVj+3CBb4t6pxFN8t54+Frm9UfuN4MmOmYTahWaS9erU4dLUeNAwdsm22D/3aADQNHbItpLCAPHCgggXjZWsKnj2H5kBP3oPIb4bvHEjsCHBGWuhqNc139jgk6V8aY8AiYFj6JhJZoC2F1PT8smYkBpW5/W74RsxqAbTqEaeLTLmc6Y9dk3rHv4m78DxEVaPNiPW6Kidiwzz0c78Ouq0ceG7iz1swcKZBpXRJTzyG0IlZb6/zndMOQ6SADGMhwJkZXPjc8JZdV2YF9fin5yjy13lHXwg3nf8/wX7LVjc5DPbpMy/u3A1/dP8OeGGK/f7oMeY1sHEAjp8HXBgsRsNFo5mVxBgi2O3NwcbHHoQf3nEH7Nq5o34uHYAj1u4P77hkHfzslRfAUQevpWvX2p+WAi0FWgosNgW+89hL8KE/uxUe37RzSA0yHcnqbg8mNjwOc1N4H71UNQ0HHhoZR+L5xyFqxlzNEjdqHnq1odRNKbmi0B77qfbr9W2Wn/RMEKUdKrB47UWvhs+85wo49pC1i03aodurBM55cJGoC9JhqsDxXzprS2irHdUBHSVfBnw09JkalaFAmHyr9jG7oPq5ziUqTeVhYrn5pYqJH1Qckx2d/T0H+OvWPKdcewOBnZ/lWD+HHNU8P3jFobyN/HzjfPz3MVTa8paO147D/+7XFf+OnufUa5/f1umorM++OD8ed0rjpA/S4qr4v7im1ppX5XlWylSFbBf4zoMEA87LwBO+0qRQmPZlu/DgmUCQucuWvJ30WSxUkePyHDcGwGE6xF9z4Dm9F7kIljieg+WQclSTu2utV7FAP1PJ11bQ9s8pgA5tCcfYv+vow9Xs9X5lV8ee1pihR8x6NjRI04tLhIyJq3D0ZgsPU4+/klNBFo3oaXLaQwiYFx86PreIxH91os+se70RwOxwGUOlwUXXIzC4DX/3A3MyRbzyqpOoYUyrzGu/SYX1BlfGZfeIoWexCrosBoX84xhTih626gj4+fNvgdccccGSe1Fn5vvwlYc2wm0v9ekqEk0eqgvT7vcROGNSje5lzatPUxy6gz7sfmY93Hv7bbB548YQkVLFYkcesgZufBve0bwO1qxateQ0arAd2kdaCrQU+CmkABr//vjWR+GWL98JO2fnFjwDrD998J6XYHbzBhj0MSTb4hz8HT8T4Kz5c6IDFU9cPTNUx6BDWmqTFE9n1aH0NIwaiYaWpXo7X1WFd+h04JxXHQO/fuOb4dVHHw4jC7YiL5hshRdLgHM1wONWLBlMrGUh38iCZX2vbgKWgDmQxO/zN6EmbEWjljnsY1XA0CoS9sqmHBCtnk9Uv3MKVYA67svIXnkfo1d07BiRJaM9ntcq0jSdgV/rIgBNn/dAmbdTzLiwtM6Dw3jPchWf6Xc52scRFedi+Y0vrpLSMELfYsh/0UBUhGRpbmdBu8+kK9gK8bq0Zh1omM3BMwNC9QzVvzeM19np/oEP6zx2FvjU7Wj//Yh4W4kieEWPhCKH6ssCqnKUrusrJ1e9Bw/bSL3a+Zv4yPNMY1UQWJ5DntCxBHzRqsvy6ZjoOkYBRjh2BVAaXUAVyBVwy3P4DtKwKiQf27SZARiybfvWVA8OF+/yRW+a8y4Ctt6BZvaimXMA/iqopdo3H63xh3msQxWPOS3UR8fws3TCOPAcg8Rq5K8JH6/jHRqByfsveGfj7qDnUKHR04/WIuSOl58z1rASDfoyb1vl2UWX1O1HO3bLiz5HPn7Ha5caMXh1xkbG4JrTboBrTvsATI4tb0K2ffrMj17aCZ97YCfMy96JYdrV3SpwjnwVq2nbNyd2bYJv/r9fhS2bN9N1K6U/tDn7cPiBB8Bnr78S3nLhOthv+bJ9Ove28ZYCLQX+eVNgrteHf/nF78Hnv/MozFOF/wX8DABWj/Zh7LmHoTdriotpHhg1ycCZz8B4PVXUVfX0Fs0axyJpSlToU/Kdq/QSr70GpCPFwSiGiOzumCrXgVccvBo+98nr4NyTjoKRJcxrthQvuY6qCI74JT5oi7DCfhufs3656HcIPpCKFsv6D0d+Ia80wE8plpMHVDmgxuGKOKqK09LcqGsBawpI+f0c6NeWi33kx5mCP6ZdB0Y6A7K2x36swcIDXoWM0Suk7aRGD9teGUzRzxU8WB+cp1rd2pVT2cLhCK4tzfLrlxoF+Hn/VvxUVfcBAQ+mp/asY0/na+JWMoNXfrBrZkfg2zL0WVC+s4TENLiiCi1zTYGnerfCBOVqJZpdRSPDhGzb3RuUeQ1ZNuBRlwS7XUjIdg5gOMzFsifxaCuaTZeYo43TmAQ2YESieIAa5okgKuMWTcFrpK8aEZTegRsVkAqrol6vV/DyvPiBnFy2n3HotIm8wgNKcl0jsHASqSRs3xbK0/kq6Gfa8qdUJAx/ugM+CGWUdm5U8K+vIV9qsS5uNWrT0n0Ir/OwHmfr8fd0jdSmIz4OVMaX33Wp7FceTQwMsh46Vgt4GZALKZu42j351Hggwyh6n7UwGTd+7Npj4WOv/2U4bu0Z4ewrl9z79pvdM3PwFz/eDPdu7oeCjGPQhzlU8KTr3OmNRg38P1uLzB4esMFD7lmB5fO74a6//ztY/+j6OBEByLxB8J5mzHfu0q0Fa9ashl/54JvhvRetg9HRpb2aa99Svm29pUBLgZcDBbAw2BW/93W4ff0G6DdV6tzAx7sdOHR6I+x+8Rl3cnrpiZZ6ze0RjGFS16KmoaZrlq8KtjnvGa81LDdt2/i3NDqTlIVg0F0+OQb/6gNXwc9feR6Moj47zEG+DxfOAeeTTSBhVa85Rc2DPfv+wsFUEXzbRdZ2m7SPY7bey/L5FfOtq0BR1bzTPlgByx31iXrrwHdOJbDtFuEmw0YLqvV57dsWs8LvUpipLebriWslX0v7SP9UobbrkuZF5Knv6WDHloMF3ErsM+0vnZds7lI/bxnNUr24GBoYaVc+Qkv/lNbovRjqJ3i0BASVCFEdCwLPpuAzkUlJ1d2qvaIKd7U0t2CA1kxDT839xbKYtGy0GiK/m44/UFlBmxtSDjwXvM7MUO7HGp/U/FRdgM16FXW++V2bBkv5Z4N+LwuqgJlWP3s9ledXgcThvisNq5LnpKI1x6joocVmRJpDbci2ngVabTuubWhD/cjUHtINrdQCloXeessCtTboQsffQS3Qx15PpUtF61qziZp4a4urHvnQr100BMf9HOaLey47oiJ49jxrk7viHk7t/QuZS44H7Zww7UKl5+ToJLz/nBvhypOxINjSXqmEhb1+8MJ2+C+PzcDsXI8qaev1U8ytTNN4w0GclV5DRSxFMoUFCxqg53t96KAitmcnPPz92+Che++JFWT1zmbN1xMZPTE2Cqccexj84vVvhqvPflVjuTqUfG8fbinQUqClgKPAA89tgav/4B/gmW27F0QbPEtWwhxMvPQEDGawDXNihjxnowMH2deDTgcv/RMDJFbZJi+zvi+nVDz8GOWwlZsEL8rZqh/VgFP9uQPLJkbhHZecBf/qfVfAIQesWtC899VLmVDtHLBTFaUOxJU9Z9WaXBs5/0WqqjBRLUhpek0Ut5PCSwup6sC099jSMWwG5+lVRr+qJcR3FMwKIDL5lfHN1ECQMpo3HtTDuHREVWtUzhPFdVHqDNu/blo7KvxM5+Xb07/9v57O9j3/bD1YZt6xpYA8/3q6lbVZQg9FQEPs8HAHrphhqoxw2CuCkiaWuiAKbb6xgtwKZNLU65zu6Oj51BUmykk/gZvF09Zk/LRW+r54zH2f9hn9jkR8IKKsr5tvCp2bgWfty4PoZKl91W35MnixXb55GJZjOwZT+TDnZAdokS63pck6LHcqh/GZsG0KF8/yKLduJbjlR8tT1ILxescwZZHRGgGg1m0V3Fbapg3SN01DtodJjQqSInPfd6QD/6b3Teud1GHdG4Jnb7CK55VknxuxRT02KN5XJk5Un9EjTK/3s8D5zMPPhY+9/lfhwFWHDyGV9s2jm3ZPw5ce3gb3bUXvsaYFRbqX5TjjWmhRMCUfhx6aVImZ3fDc/XfDA3ffBTPTMzFGXxcwRAR1YGy0C6897Xi4+Z2XwcVnnLTkFcb3DbXbVlsKtBR4uVEA003+92/+GH7lb+6BqeRO+eYjHesArJ3ZDL2Nz0GfwiytwyYkG0mDosOSEuKBswfBev6rpm4LeNiTsjxfSjVqi2DwjuiLzjge/u3PvQVOPvKQl52RsqaqttWunKbl1qw6T9SDBj34LAS1gNGq0lGNEPXK9WzJrUtQNdYSANOcB82TzGDcYlnfubFYMKjNVRklFnPM2J8H2Z7GcYpxXa3RwoJjS7gmhpUcoY1mSF83acchh6QEUdn7Zf3k1iiBG6Igp8abIj/meFHnW2wvuFYbzdeuSQwfJtCQRzThhaG8zpYVXEGisn6w+6aFwpIwVJdPSoqxAWhETZkbz7Nmog44l3nmJJU20Me2GipVu640ZJu5k/mrSZVtC5oVDBemYa7HUS4JBgTF8fiF8dJbTKZe6ar7u+2uYm9/zOnmcO0u5+va8HWhQQznLuM1hc1yiLqtybm/UoQseL4NEJdtQ1MMV4XJGeHXQfnTEJH4r4H8XqinltbadaAnWJy5kznd5l5nzxfBoGBkmq69CiKmVYNJ+3PaXFGV9sszWTGxEj572e/AqYed1Wi/DT+C4d745lNb4SuP7YE5B5qRm8agR+Ha/gcBcvAwm5oC6nGmU3vQh02P/BB++N3bYNeOndJETu9gOl9y9qlwy/uugjNPOGpJ7w8djnrt0y0FWgr8tFNganYO3v3H34Kv3f/cwq6hGgCs6szB/tuehj07/G0BolgEHRRlIMpUc4Wf8TijgZ0NkFZnxrODD0hNxopJTOp95oO7LvdZT9FTjj0E/t2Nb4MLXnUc6SYvt58CcGZyaBXZSIyYA6dTKNbNjtCRyad2jEjMaJXwEMMvH/cSW9R7JVXdsu9bX62FRnhJBS5p/J4t+JwpFbWO9B1VicrAlwedHnRZgKRanl12fD8FzrFFf3Dre15Dsm00ZSluW31D8a2ooOrdthrqHbxeshYKolGpR5Bjf+Ks7Rf6qaWZp5fSyK+obrS0wJEfd372fu3KNExfeEx5jlSrEsKWt+1XvhiZEPk55e9cm2X8p55aASMWWJkRJ14/Co/NAxE/yUApQzK92o8+ynjg8GMbmlrpAc8AIS8LqFCY22ZZ4Cxt5VZXqZfkZ6vD075n2JGODBp8plAYnRX6IivmZZ58Px4Lnum9Lh4+fToQyEspsgjlJObxYKEsukJKDyktcUfgE/N8sH8+vPhSHgytRtAb0zO0mJ3CNxy77lnOdeY+MCyafsgTx61RGDX9w88NkH8wR1nkFn1OglSrlilvMV3Yec0jYA8n9qOF7SSCA+ciBcOIf+gdyXzqS6h2MNyk0UXMh0Z+y7ra/UfdyiPECzKuMkmQyDL7kEkb8PKOc7PR/au0UVLywGldMx3SbMy+DcsmjzNwtnI5Bck4L8pz11S0ChBtu9f9G/tminHOPo/9/GMugpsu+LcwNjJhojeYt5THesi7JiKKeKs/IL7u93tihOFQ6AEOlA4SnQPyIT/T6/dgdGSUinExf3JenI55Zr4H/+lHW+FHW9g7MgoDmKfznEtf4g+GbuPvGL6NAYXYUX/QIWBMT5AhCGuD4HMc0I2f93bvgNu/9lXYuGED9HpYmI7f429HYICeFnn6Vce/An79pmvg7BOPpWtR2p+WAi0FWgr8pCjw4vbdcPF/+AY8sXGB11ANAA4a7IT+C0+S3qEymcRyvyNOD061wuv0elRsm88Fleso+/F3rJvD+glfN4mFuUfHUO6z86TX4zbweSzkNT/fh5ER/F4Kj4p0H8ECQ5kflL7Llk3Cr1x/Bbz3knMA02Nejj8JcH45DrAdU0uBlgItBVoKtBRoKdBSoKVAS4GWAi0FWgq0FHg5UKCJIf7lMM52DC0FWgq0FGgp0FKgpUBLgZYCLQVaCrQUaCnQUmBJKPD/A+cjp0/TKXefAAAAAElFTkSuQmCC"/>
          <p:cNvSpPr>
            <a:spLocks noChangeAspect="1" noChangeArrowheads="1"/>
          </p:cNvSpPr>
          <p:nvPr/>
        </p:nvSpPr>
        <p:spPr bwMode="auto">
          <a:xfrm>
            <a:off x="31750" y="-84138"/>
            <a:ext cx="9277350" cy="52768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 name="Рисунок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007" y="458217"/>
            <a:ext cx="11172497" cy="6131769"/>
          </a:xfrm>
          <a:prstGeom prst="rect">
            <a:avLst/>
          </a:prstGeom>
        </p:spPr>
      </p:pic>
    </p:spTree>
    <p:extLst>
      <p:ext uri="{BB962C8B-B14F-4D97-AF65-F5344CB8AC3E}">
        <p14:creationId xmlns:p14="http://schemas.microsoft.com/office/powerpoint/2010/main" val="2540866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uk-UA" sz="2400" dirty="0" smtClean="0">
                <a:solidFill>
                  <a:srgbClr val="002060"/>
                </a:solidFill>
                <a:latin typeface="Arial Black" panose="020B0A04020102020204" pitchFamily="34" charset="0"/>
              </a:rPr>
              <a:t>ІІ. </a:t>
            </a:r>
            <a:r>
              <a:rPr lang="en-US" sz="2400" dirty="0" smtClean="0">
                <a:solidFill>
                  <a:srgbClr val="002060"/>
                </a:solidFill>
                <a:latin typeface="Arial Black" panose="020B0A04020102020204" pitchFamily="34" charset="0"/>
              </a:rPr>
              <a:t>In </a:t>
            </a:r>
            <a:r>
              <a:rPr lang="en-US" sz="2400" dirty="0">
                <a:solidFill>
                  <a:srgbClr val="002060"/>
                </a:solidFill>
                <a:latin typeface="Arial Black" panose="020B0A04020102020204" pitchFamily="34" charset="0"/>
              </a:rPr>
              <a:t>case of loss of information on carriers (electronic, paper) as a result of military actions, as well as due to the explosion of the </a:t>
            </a:r>
            <a:r>
              <a:rPr lang="en-US" sz="2400" dirty="0" err="1">
                <a:solidFill>
                  <a:srgbClr val="002060"/>
                </a:solidFill>
                <a:latin typeface="Arial Black" panose="020B0A04020102020204" pitchFamily="34" charset="0"/>
              </a:rPr>
              <a:t>Kakhovka</a:t>
            </a:r>
            <a:r>
              <a:rPr lang="en-US" sz="2400" dirty="0">
                <a:solidFill>
                  <a:srgbClr val="002060"/>
                </a:solidFill>
                <a:latin typeface="Arial Black" panose="020B0A04020102020204" pitchFamily="34" charset="0"/>
              </a:rPr>
              <a:t> HPP, namely</a:t>
            </a:r>
            <a:endParaRPr lang="ru-RU" sz="2400" dirty="0">
              <a:solidFill>
                <a:srgbClr val="002060"/>
              </a:solidFill>
              <a:latin typeface="Arial Black" panose="020B0A04020102020204" pitchFamily="34" charset="0"/>
            </a:endParaRPr>
          </a:p>
        </p:txBody>
      </p:sp>
      <p:sp>
        <p:nvSpPr>
          <p:cNvPr id="3" name="Объект 2"/>
          <p:cNvSpPr>
            <a:spLocks noGrp="1"/>
          </p:cNvSpPr>
          <p:nvPr>
            <p:ph idx="1"/>
          </p:nvPr>
        </p:nvSpPr>
        <p:spPr/>
        <p:txBody>
          <a:bodyPr>
            <a:normAutofit fontScale="92500" lnSpcReduction="10000"/>
          </a:bodyPr>
          <a:lstStyle/>
          <a:p>
            <a:pPr marL="0" indent="0" algn="just">
              <a:buNone/>
            </a:pPr>
            <a:r>
              <a:rPr lang="uk-UA" sz="2600" dirty="0" smtClean="0">
                <a:solidFill>
                  <a:srgbClr val="0070C0"/>
                </a:solidFill>
                <a:latin typeface="Arial Black" panose="020B0A04020102020204" pitchFamily="34" charset="0"/>
              </a:rPr>
              <a:t>1. </a:t>
            </a:r>
            <a:r>
              <a:rPr lang="en-US" sz="2600" dirty="0" smtClean="0">
                <a:solidFill>
                  <a:srgbClr val="0070C0"/>
                </a:solidFill>
                <a:latin typeface="Arial Black" panose="020B0A04020102020204" pitchFamily="34" charset="0"/>
              </a:rPr>
              <a:t>In </a:t>
            </a:r>
            <a:r>
              <a:rPr lang="en-US" sz="2600" dirty="0">
                <a:solidFill>
                  <a:srgbClr val="0070C0"/>
                </a:solidFill>
                <a:latin typeface="Arial Black" panose="020B0A04020102020204" pitchFamily="34" charset="0"/>
              </a:rPr>
              <a:t>the absence of an electronic map of the city with water supply networks, a Google map of the settlement under consideration is used as a basis.</a:t>
            </a:r>
          </a:p>
          <a:p>
            <a:pPr marL="0" indent="0" algn="just">
              <a:buNone/>
            </a:pPr>
            <a:r>
              <a:rPr lang="uk-UA" sz="2600" dirty="0" smtClean="0">
                <a:solidFill>
                  <a:srgbClr val="0070C0"/>
                </a:solidFill>
                <a:latin typeface="Arial Black" panose="020B0A04020102020204" pitchFamily="34" charset="0"/>
              </a:rPr>
              <a:t>2. </a:t>
            </a:r>
            <a:r>
              <a:rPr lang="en-US" sz="2600" dirty="0" smtClean="0">
                <a:solidFill>
                  <a:srgbClr val="0070C0"/>
                </a:solidFill>
                <a:latin typeface="Arial Black" panose="020B0A04020102020204" pitchFamily="34" charset="0"/>
              </a:rPr>
              <a:t>Together </a:t>
            </a:r>
            <a:r>
              <a:rPr lang="en-US" sz="2600" dirty="0">
                <a:solidFill>
                  <a:srgbClr val="0070C0"/>
                </a:solidFill>
                <a:latin typeface="Arial Black" panose="020B0A04020102020204" pitchFamily="34" charset="0"/>
              </a:rPr>
              <a:t>with water utility employees who have knowledge of the structure of water supply networks, street networks are laid out on a Google map, indicating water intake, pumping stations and main wells with water distribution valves at the intersection of streets</a:t>
            </a:r>
          </a:p>
          <a:p>
            <a:pPr marL="0" indent="0" algn="just">
              <a:buNone/>
            </a:pPr>
            <a:r>
              <a:rPr lang="uk-UA" sz="2600" dirty="0" smtClean="0">
                <a:solidFill>
                  <a:srgbClr val="0070C0"/>
                </a:solidFill>
                <a:latin typeface="Arial Black" panose="020B0A04020102020204" pitchFamily="34" charset="0"/>
              </a:rPr>
              <a:t>3. </a:t>
            </a:r>
            <a:r>
              <a:rPr lang="en-US" sz="2600" dirty="0" smtClean="0">
                <a:solidFill>
                  <a:srgbClr val="0070C0"/>
                </a:solidFill>
                <a:latin typeface="Arial Black" panose="020B0A04020102020204" pitchFamily="34" charset="0"/>
              </a:rPr>
              <a:t>Identification </a:t>
            </a:r>
            <a:r>
              <a:rPr lang="en-US" sz="2600" dirty="0">
                <a:solidFill>
                  <a:srgbClr val="0070C0"/>
                </a:solidFill>
                <a:latin typeface="Arial Black" panose="020B0A04020102020204" pitchFamily="34" charset="0"/>
              </a:rPr>
              <a:t>and mapping of network sections that have been damaged, with an assessment of the possibility of their prompt restoration.</a:t>
            </a:r>
          </a:p>
          <a:p>
            <a:pPr marL="0" indent="0" algn="just">
              <a:buNone/>
            </a:pPr>
            <a:r>
              <a:rPr lang="uk-UA" sz="2600" dirty="0" smtClean="0">
                <a:solidFill>
                  <a:srgbClr val="0070C0"/>
                </a:solidFill>
                <a:latin typeface="Arial Black" panose="020B0A04020102020204" pitchFamily="34" charset="0"/>
              </a:rPr>
              <a:t>4. </a:t>
            </a:r>
            <a:r>
              <a:rPr lang="en-US" sz="2600" dirty="0" smtClean="0">
                <a:solidFill>
                  <a:srgbClr val="0070C0"/>
                </a:solidFill>
                <a:latin typeface="Arial Black" panose="020B0A04020102020204" pitchFamily="34" charset="0"/>
              </a:rPr>
              <a:t>Identification </a:t>
            </a:r>
            <a:r>
              <a:rPr lang="en-US" sz="2600" dirty="0">
                <a:solidFill>
                  <a:srgbClr val="0070C0"/>
                </a:solidFill>
                <a:latin typeface="Arial Black" panose="020B0A04020102020204" pitchFamily="34" charset="0"/>
              </a:rPr>
              <a:t>of network sections that can be used to supply water to consumers.</a:t>
            </a:r>
          </a:p>
          <a:p>
            <a:endParaRPr lang="ru-RU" dirty="0"/>
          </a:p>
        </p:txBody>
      </p:sp>
    </p:spTree>
    <p:extLst>
      <p:ext uri="{BB962C8B-B14F-4D97-AF65-F5344CB8AC3E}">
        <p14:creationId xmlns:p14="http://schemas.microsoft.com/office/powerpoint/2010/main" val="238447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703" y="6053959"/>
            <a:ext cx="10639097" cy="588579"/>
          </a:xfrm>
        </p:spPr>
        <p:txBody>
          <a:bodyPr>
            <a:normAutofit/>
          </a:bodyPr>
          <a:lstStyle/>
          <a:p>
            <a:r>
              <a:rPr lang="uk-UA" sz="1800" dirty="0" err="1">
                <a:latin typeface="Arial Black" panose="020B0A04020102020204" pitchFamily="34" charset="0"/>
              </a:rPr>
              <a:t>Fig</a:t>
            </a:r>
            <a:r>
              <a:rPr lang="uk-UA" sz="1800" dirty="0">
                <a:latin typeface="Arial Black" panose="020B0A04020102020204" pitchFamily="34" charset="0"/>
              </a:rPr>
              <a:t>. </a:t>
            </a:r>
            <a:r>
              <a:rPr lang="uk-UA" sz="1800" dirty="0" smtClean="0">
                <a:latin typeface="Arial Black" panose="020B0A04020102020204" pitchFamily="34" charset="0"/>
              </a:rPr>
              <a:t>2.1</a:t>
            </a:r>
            <a:r>
              <a:rPr lang="uk-UA" sz="1800" dirty="0">
                <a:latin typeface="Arial Black" panose="020B0A04020102020204" pitchFamily="34" charset="0"/>
              </a:rPr>
              <a:t>. </a:t>
            </a:r>
            <a:r>
              <a:rPr lang="uk-UA" sz="1800" b="1" dirty="0" err="1">
                <a:latin typeface="Arial Black" panose="020B0A04020102020204" pitchFamily="34" charset="0"/>
              </a:rPr>
              <a:t>Mapping</a:t>
            </a:r>
            <a:r>
              <a:rPr lang="uk-UA" sz="1800" b="1" dirty="0">
                <a:latin typeface="Arial Black" panose="020B0A04020102020204" pitchFamily="34" charset="0"/>
              </a:rPr>
              <a:t> </a:t>
            </a:r>
            <a:r>
              <a:rPr lang="uk-UA" sz="1800" b="1" dirty="0" err="1">
                <a:latin typeface="Arial Black" panose="020B0A04020102020204" pitchFamily="34" charset="0"/>
              </a:rPr>
              <a:t>street</a:t>
            </a:r>
            <a:r>
              <a:rPr lang="uk-UA" sz="1800" b="1" dirty="0">
                <a:latin typeface="Arial Black" panose="020B0A04020102020204" pitchFamily="34" charset="0"/>
              </a:rPr>
              <a:t> </a:t>
            </a:r>
            <a:r>
              <a:rPr lang="uk-UA" sz="1800" b="1" dirty="0" err="1">
                <a:latin typeface="Arial Black" panose="020B0A04020102020204" pitchFamily="34" charset="0"/>
              </a:rPr>
              <a:t>water</a:t>
            </a:r>
            <a:r>
              <a:rPr lang="uk-UA" sz="1800" b="1" dirty="0">
                <a:latin typeface="Arial Black" panose="020B0A04020102020204" pitchFamily="34" charset="0"/>
              </a:rPr>
              <a:t> </a:t>
            </a:r>
            <a:r>
              <a:rPr lang="uk-UA" sz="1800" b="1" dirty="0" err="1">
                <a:latin typeface="Arial Black" panose="020B0A04020102020204" pitchFamily="34" charset="0"/>
              </a:rPr>
              <a:t>networks</a:t>
            </a:r>
            <a:r>
              <a:rPr lang="uk-UA" sz="1800" b="1" dirty="0">
                <a:latin typeface="Arial Black" panose="020B0A04020102020204" pitchFamily="34" charset="0"/>
              </a:rPr>
              <a:t> </a:t>
            </a:r>
            <a:r>
              <a:rPr lang="uk-UA" sz="1800" b="1" dirty="0" err="1">
                <a:latin typeface="Arial Black" panose="020B0A04020102020204" pitchFamily="34" charset="0"/>
              </a:rPr>
              <a:t>on</a:t>
            </a:r>
            <a:r>
              <a:rPr lang="uk-UA" sz="1800" b="1" dirty="0">
                <a:latin typeface="Arial Black" panose="020B0A04020102020204" pitchFamily="34" charset="0"/>
              </a:rPr>
              <a:t> </a:t>
            </a:r>
            <a:r>
              <a:rPr lang="uk-UA" sz="1800" b="1" dirty="0" err="1">
                <a:latin typeface="Arial Black" panose="020B0A04020102020204" pitchFamily="34" charset="0"/>
              </a:rPr>
              <a:t>Google</a:t>
            </a:r>
            <a:r>
              <a:rPr lang="uk-UA" sz="1800" b="1" dirty="0">
                <a:latin typeface="Arial Black" panose="020B0A04020102020204" pitchFamily="34" charset="0"/>
              </a:rPr>
              <a:t> </a:t>
            </a:r>
            <a:r>
              <a:rPr lang="uk-UA" sz="1800" b="1" dirty="0" err="1">
                <a:latin typeface="Arial Black" panose="020B0A04020102020204" pitchFamily="34" charset="0"/>
              </a:rPr>
              <a:t>Maps</a:t>
            </a:r>
            <a:r>
              <a:rPr lang="uk-UA" sz="1800" b="1" dirty="0">
                <a:latin typeface="Arial Black" panose="020B0A04020102020204" pitchFamily="34" charset="0"/>
              </a:rPr>
              <a:t> </a:t>
            </a:r>
            <a:r>
              <a:rPr lang="uk-UA" sz="1800" b="1" dirty="0" err="1">
                <a:latin typeface="Arial Black" panose="020B0A04020102020204" pitchFamily="34" charset="0"/>
              </a:rPr>
              <a:t>with</a:t>
            </a:r>
            <a:r>
              <a:rPr lang="uk-UA" sz="1800" b="1" dirty="0">
                <a:latin typeface="Arial Black" panose="020B0A04020102020204" pitchFamily="34" charset="0"/>
              </a:rPr>
              <a:t> </a:t>
            </a:r>
            <a:r>
              <a:rPr lang="uk-UA" sz="1800" b="1" dirty="0" err="1">
                <a:latin typeface="Arial Black" panose="020B0A04020102020204" pitchFamily="34" charset="0"/>
              </a:rPr>
              <a:t>water</a:t>
            </a:r>
            <a:r>
              <a:rPr lang="uk-UA" sz="1800" b="1" dirty="0">
                <a:latin typeface="Arial Black" panose="020B0A04020102020204" pitchFamily="34" charset="0"/>
              </a:rPr>
              <a:t> </a:t>
            </a:r>
            <a:r>
              <a:rPr lang="uk-UA" sz="1800" b="1" dirty="0" err="1">
                <a:latin typeface="Arial Black" panose="020B0A04020102020204" pitchFamily="34" charset="0"/>
              </a:rPr>
              <a:t>utility</a:t>
            </a:r>
            <a:r>
              <a:rPr lang="uk-UA" sz="1800" b="1" dirty="0">
                <a:latin typeface="Arial Black" panose="020B0A04020102020204" pitchFamily="34" charset="0"/>
              </a:rPr>
              <a:t> </a:t>
            </a:r>
            <a:r>
              <a:rPr lang="uk-UA" sz="1800" b="1" dirty="0" err="1">
                <a:latin typeface="Arial Black" panose="020B0A04020102020204" pitchFamily="34" charset="0"/>
              </a:rPr>
              <a:t>staff</a:t>
            </a:r>
            <a:endParaRPr lang="ru-RU" sz="1800" dirty="0">
              <a:latin typeface="Arial Black" panose="020B0A04020102020204" pitchFamily="34"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1119" y="189186"/>
            <a:ext cx="10426263" cy="5864773"/>
          </a:xfrm>
        </p:spPr>
      </p:pic>
    </p:spTree>
    <p:extLst>
      <p:ext uri="{BB962C8B-B14F-4D97-AF65-F5344CB8AC3E}">
        <p14:creationId xmlns:p14="http://schemas.microsoft.com/office/powerpoint/2010/main" val="697637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7972" y="6176963"/>
            <a:ext cx="10365828" cy="560168"/>
          </a:xfrm>
        </p:spPr>
        <p:txBody>
          <a:bodyPr>
            <a:normAutofit fontScale="90000"/>
          </a:bodyPr>
          <a:lstStyle/>
          <a:p>
            <a:r>
              <a:rPr lang="uk-UA" sz="2700" b="1" dirty="0" err="1">
                <a:latin typeface="Arial Black" panose="020B0A04020102020204" pitchFamily="34" charset="0"/>
              </a:rPr>
              <a:t>Fig</a:t>
            </a:r>
            <a:r>
              <a:rPr lang="uk-UA" sz="2700" b="1" dirty="0">
                <a:latin typeface="Arial Black" panose="020B0A04020102020204" pitchFamily="34" charset="0"/>
              </a:rPr>
              <a:t>. </a:t>
            </a:r>
            <a:r>
              <a:rPr lang="uk-UA" sz="2700" b="1" dirty="0" smtClean="0">
                <a:latin typeface="Arial Black" panose="020B0A04020102020204" pitchFamily="34" charset="0"/>
              </a:rPr>
              <a:t>2.2</a:t>
            </a:r>
            <a:r>
              <a:rPr lang="uk-UA" sz="2700" b="1" dirty="0">
                <a:latin typeface="Arial Black" panose="020B0A04020102020204" pitchFamily="34" charset="0"/>
              </a:rPr>
              <a:t>.  </a:t>
            </a:r>
            <a:r>
              <a:rPr lang="en-US" sz="2700" b="1" dirty="0">
                <a:latin typeface="Arial Black" panose="020B0A04020102020204" pitchFamily="34" charset="0"/>
              </a:rPr>
              <a:t>Identification and mapping of the sections of the water supply network that have been damaged (marked in red). </a:t>
            </a:r>
            <a:r>
              <a:rPr lang="uk-UA" sz="2700" b="1" dirty="0" err="1">
                <a:latin typeface="Arial Black" panose="020B0A04020102020204" pitchFamily="34" charset="0"/>
              </a:rPr>
              <a:t>Yellow</a:t>
            </a:r>
            <a:r>
              <a:rPr lang="uk-UA" sz="2700" b="1" dirty="0">
                <a:latin typeface="Arial Black" panose="020B0A04020102020204" pitchFamily="34" charset="0"/>
              </a:rPr>
              <a:t> </a:t>
            </a:r>
            <a:r>
              <a:rPr lang="uk-UA" sz="2700" b="1" dirty="0" err="1">
                <a:latin typeface="Arial Black" panose="020B0A04020102020204" pitchFamily="34" charset="0"/>
              </a:rPr>
              <a:t>dots</a:t>
            </a:r>
            <a:r>
              <a:rPr lang="uk-UA" sz="2700" b="1" dirty="0">
                <a:latin typeface="Arial Black" panose="020B0A04020102020204" pitchFamily="34" charset="0"/>
              </a:rPr>
              <a:t> </a:t>
            </a:r>
            <a:r>
              <a:rPr lang="uk-UA" sz="2700" b="1" dirty="0" err="1">
                <a:latin typeface="Arial Black" panose="020B0A04020102020204" pitchFamily="34" charset="0"/>
              </a:rPr>
              <a:t>are</a:t>
            </a:r>
            <a:r>
              <a:rPr lang="uk-UA" sz="2700" b="1" dirty="0">
                <a:latin typeface="Arial Black" panose="020B0A04020102020204" pitchFamily="34" charset="0"/>
              </a:rPr>
              <a:t> </a:t>
            </a:r>
            <a:r>
              <a:rPr lang="uk-UA" sz="2700" b="1" dirty="0" err="1">
                <a:latin typeface="Arial Black" panose="020B0A04020102020204" pitchFamily="34" charset="0"/>
              </a:rPr>
              <a:t>consumers</a:t>
            </a:r>
            <a:r>
              <a:rPr lang="uk-UA" sz="2700" b="1" dirty="0">
                <a:latin typeface="Arial Black" panose="020B0A04020102020204" pitchFamily="34" charset="0"/>
              </a:rPr>
              <a:t> </a:t>
            </a:r>
            <a:r>
              <a:rPr lang="uk-UA" sz="2700" b="1" dirty="0" err="1">
                <a:latin typeface="Arial Black" panose="020B0A04020102020204" pitchFamily="34" charset="0"/>
              </a:rPr>
              <a:t>without</a:t>
            </a:r>
            <a:r>
              <a:rPr lang="uk-UA" sz="2700" b="1" dirty="0">
                <a:latin typeface="Arial Black" panose="020B0A04020102020204" pitchFamily="34" charset="0"/>
              </a:rPr>
              <a:t> </a:t>
            </a:r>
            <a:r>
              <a:rPr lang="uk-UA" sz="2700" b="1" dirty="0" err="1">
                <a:latin typeface="Arial Black" panose="020B0A04020102020204" pitchFamily="34" charset="0"/>
              </a:rPr>
              <a:t>water</a:t>
            </a:r>
            <a:r>
              <a:rPr lang="uk-UA" sz="2700" b="1" dirty="0">
                <a:latin typeface="Arial Black" panose="020B0A04020102020204" pitchFamily="34" charset="0"/>
              </a:rPr>
              <a:t> </a:t>
            </a:r>
            <a:r>
              <a:rPr lang="uk-UA" sz="2700" b="1" dirty="0" err="1">
                <a:latin typeface="Arial Black" panose="020B0A04020102020204" pitchFamily="34" charset="0"/>
              </a:rPr>
              <a:t>supply</a:t>
            </a:r>
            <a:r>
              <a:rPr lang="uk-UA" sz="2700" b="1" dirty="0">
                <a:latin typeface="Arial Black" panose="020B0A04020102020204" pitchFamily="34" charset="0"/>
              </a:rPr>
              <a:t>.</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5787" y="241493"/>
            <a:ext cx="9385397" cy="5279286"/>
          </a:xfrm>
        </p:spPr>
      </p:pic>
    </p:spTree>
    <p:extLst>
      <p:ext uri="{BB962C8B-B14F-4D97-AF65-F5344CB8AC3E}">
        <p14:creationId xmlns:p14="http://schemas.microsoft.com/office/powerpoint/2010/main" val="2143289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2359" y="304800"/>
            <a:ext cx="10888717" cy="6337738"/>
          </a:xfrm>
        </p:spPr>
        <p:txBody>
          <a:bodyPr>
            <a:normAutofit/>
          </a:bodyPr>
          <a:lstStyle/>
          <a:p>
            <a:pPr marL="0" indent="0" algn="just">
              <a:buNone/>
            </a:pPr>
            <a:r>
              <a:rPr lang="uk-UA" dirty="0" smtClean="0">
                <a:solidFill>
                  <a:srgbClr val="0070C0"/>
                </a:solidFill>
              </a:rPr>
              <a:t>5. </a:t>
            </a:r>
            <a:r>
              <a:rPr lang="en-US" dirty="0" smtClean="0">
                <a:solidFill>
                  <a:srgbClr val="0070C0"/>
                </a:solidFill>
              </a:rPr>
              <a:t>Creation </a:t>
            </a:r>
            <a:r>
              <a:rPr lang="en-US" dirty="0">
                <a:solidFill>
                  <a:srgbClr val="0070C0"/>
                </a:solidFill>
              </a:rPr>
              <a:t>of an electronic diagram of water supply networks that can supply water to consumers, indicating the destroyed sections of the network.</a:t>
            </a:r>
          </a:p>
          <a:p>
            <a:pPr marL="0" indent="0" algn="just">
              <a:buNone/>
            </a:pPr>
            <a:r>
              <a:rPr lang="uk-UA" dirty="0" smtClean="0">
                <a:solidFill>
                  <a:srgbClr val="0070C0"/>
                </a:solidFill>
              </a:rPr>
              <a:t>6. </a:t>
            </a:r>
            <a:r>
              <a:rPr lang="en-US" dirty="0" smtClean="0">
                <a:solidFill>
                  <a:srgbClr val="0070C0"/>
                </a:solidFill>
              </a:rPr>
              <a:t>Development </a:t>
            </a:r>
            <a:r>
              <a:rPr lang="en-US" dirty="0">
                <a:solidFill>
                  <a:srgbClr val="0070C0"/>
                </a:solidFill>
              </a:rPr>
              <a:t>of a simplified hydraulic model of the existing part of the network in order to determine the optimal technical solutions for water supply to consumers</a:t>
            </a:r>
          </a:p>
          <a:p>
            <a:pPr marL="0" indent="0" algn="just">
              <a:buNone/>
            </a:pPr>
            <a:r>
              <a:rPr lang="uk-UA" dirty="0" smtClean="0">
                <a:solidFill>
                  <a:srgbClr val="0070C0"/>
                </a:solidFill>
              </a:rPr>
              <a:t>7. </a:t>
            </a:r>
            <a:r>
              <a:rPr lang="en-US" dirty="0" smtClean="0">
                <a:solidFill>
                  <a:srgbClr val="0070C0"/>
                </a:solidFill>
              </a:rPr>
              <a:t>Modeling </a:t>
            </a:r>
            <a:r>
              <a:rPr lang="en-US" dirty="0">
                <a:solidFill>
                  <a:srgbClr val="0070C0"/>
                </a:solidFill>
              </a:rPr>
              <a:t>of various options for water supply to consumers, taking into account sanitary requirements (taking into account the condition of the network equipment and water intake).</a:t>
            </a:r>
          </a:p>
          <a:p>
            <a:pPr marL="0" indent="0" algn="just">
              <a:buNone/>
            </a:pPr>
            <a:r>
              <a:rPr lang="uk-UA" dirty="0" smtClean="0">
                <a:solidFill>
                  <a:srgbClr val="0070C0"/>
                </a:solidFill>
              </a:rPr>
              <a:t>8. </a:t>
            </a:r>
            <a:r>
              <a:rPr lang="en-US" dirty="0" smtClean="0">
                <a:solidFill>
                  <a:srgbClr val="0070C0"/>
                </a:solidFill>
              </a:rPr>
              <a:t>Development </a:t>
            </a:r>
            <a:r>
              <a:rPr lang="en-US" dirty="0">
                <a:solidFill>
                  <a:srgbClr val="0070C0"/>
                </a:solidFill>
              </a:rPr>
              <a:t>of technical measures to reconstruct the network to supply water to areas where it is not available.</a:t>
            </a:r>
          </a:p>
          <a:p>
            <a:pPr marL="0" indent="0" algn="just">
              <a:buNone/>
            </a:pPr>
            <a:r>
              <a:rPr lang="uk-UA" dirty="0" smtClean="0">
                <a:solidFill>
                  <a:srgbClr val="0070C0"/>
                </a:solidFill>
              </a:rPr>
              <a:t>9. </a:t>
            </a:r>
            <a:r>
              <a:rPr lang="en-US" dirty="0" smtClean="0">
                <a:solidFill>
                  <a:srgbClr val="0070C0"/>
                </a:solidFill>
              </a:rPr>
              <a:t>Selection </a:t>
            </a:r>
            <a:r>
              <a:rPr lang="en-US" dirty="0">
                <a:solidFill>
                  <a:srgbClr val="0070C0"/>
                </a:solidFill>
              </a:rPr>
              <a:t>of the optimal electrical equipment based on the actual situation</a:t>
            </a:r>
          </a:p>
          <a:p>
            <a:endParaRPr lang="ru-RU" dirty="0"/>
          </a:p>
        </p:txBody>
      </p:sp>
    </p:spTree>
    <p:extLst>
      <p:ext uri="{BB962C8B-B14F-4D97-AF65-F5344CB8AC3E}">
        <p14:creationId xmlns:p14="http://schemas.microsoft.com/office/powerpoint/2010/main" val="3421791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682" y="6176963"/>
            <a:ext cx="10660117" cy="444554"/>
          </a:xfrm>
        </p:spPr>
        <p:txBody>
          <a:bodyPr>
            <a:noAutofit/>
          </a:bodyPr>
          <a:lstStyle/>
          <a:p>
            <a:pPr algn="just"/>
            <a:r>
              <a:rPr lang="uk-UA" sz="2000" b="1" dirty="0" err="1">
                <a:latin typeface="Arial Black" panose="020B0A04020102020204" pitchFamily="34" charset="0"/>
              </a:rPr>
              <a:t>Fig</a:t>
            </a:r>
            <a:r>
              <a:rPr lang="uk-UA" sz="2000" b="1" dirty="0">
                <a:latin typeface="Arial Black" panose="020B0A04020102020204" pitchFamily="34" charset="0"/>
              </a:rPr>
              <a:t>. </a:t>
            </a:r>
            <a:r>
              <a:rPr lang="uk-UA" sz="2000" b="1" dirty="0" smtClean="0">
                <a:latin typeface="Arial Black" panose="020B0A04020102020204" pitchFamily="34" charset="0"/>
              </a:rPr>
              <a:t>2.3</a:t>
            </a:r>
            <a:r>
              <a:rPr lang="uk-UA" sz="2000" b="1" dirty="0">
                <a:latin typeface="Arial Black" panose="020B0A04020102020204" pitchFamily="34" charset="0"/>
              </a:rPr>
              <a:t>. </a:t>
            </a:r>
            <a:r>
              <a:rPr lang="uk-UA" sz="2000" b="1" dirty="0" err="1">
                <a:latin typeface="Arial Black" panose="020B0A04020102020204" pitchFamily="34" charset="0"/>
              </a:rPr>
              <a:t>Identification</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three</a:t>
            </a:r>
            <a:r>
              <a:rPr lang="uk-UA" sz="2000" b="1" dirty="0">
                <a:latin typeface="Arial Black" panose="020B0A04020102020204" pitchFamily="34" charset="0"/>
              </a:rPr>
              <a:t> </a:t>
            </a:r>
            <a:r>
              <a:rPr lang="uk-UA" sz="2000" b="1" dirty="0" err="1">
                <a:latin typeface="Arial Black" panose="020B0A04020102020204" pitchFamily="34" charset="0"/>
              </a:rPr>
              <a:t>destroyed</a:t>
            </a:r>
            <a:r>
              <a:rPr lang="uk-UA" sz="2000" b="1" dirty="0">
                <a:latin typeface="Arial Black" panose="020B0A04020102020204" pitchFamily="34" charset="0"/>
              </a:rPr>
              <a:t> </a:t>
            </a:r>
            <a:r>
              <a:rPr lang="uk-UA" sz="2000" b="1" dirty="0" err="1">
                <a:latin typeface="Arial Black" panose="020B0A04020102020204" pitchFamily="34" charset="0"/>
              </a:rPr>
              <a:t>sections</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network</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district</a:t>
            </a:r>
            <a:r>
              <a:rPr lang="uk-UA" sz="2000" b="1" dirty="0">
                <a:latin typeface="Arial Black" panose="020B0A04020102020204" pitchFamily="34" charset="0"/>
              </a:rPr>
              <a:t> </a:t>
            </a:r>
            <a:r>
              <a:rPr lang="uk-UA" sz="2000" b="1" dirty="0" err="1">
                <a:latin typeface="Arial Black" panose="020B0A04020102020204" pitchFamily="34" charset="0"/>
              </a:rPr>
              <a:t>with</a:t>
            </a:r>
            <a:r>
              <a:rPr lang="uk-UA" sz="2000" b="1" dirty="0">
                <a:latin typeface="Arial Black" panose="020B0A04020102020204" pitchFamily="34" charset="0"/>
              </a:rPr>
              <a:t> a </a:t>
            </a:r>
            <a:r>
              <a:rPr lang="uk-UA" sz="2000" b="1" dirty="0" err="1">
                <a:latin typeface="Arial Black" panose="020B0A04020102020204" pitchFamily="34" charset="0"/>
              </a:rPr>
              <a:t>length</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85.2 m; 31.4 m; 30.14 m,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replacement</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which</a:t>
            </a:r>
            <a:r>
              <a:rPr lang="uk-UA" sz="2000" b="1" dirty="0">
                <a:latin typeface="Arial Black" panose="020B0A04020102020204" pitchFamily="34" charset="0"/>
              </a:rPr>
              <a:t> </a:t>
            </a:r>
            <a:r>
              <a:rPr lang="uk-UA" sz="2000" b="1" dirty="0" err="1">
                <a:latin typeface="Arial Black" panose="020B0A04020102020204" pitchFamily="34" charset="0"/>
              </a:rPr>
              <a:t>made</a:t>
            </a:r>
            <a:r>
              <a:rPr lang="uk-UA" sz="2000" b="1" dirty="0">
                <a:latin typeface="Arial Black" panose="020B0A04020102020204" pitchFamily="34" charset="0"/>
              </a:rPr>
              <a:t> </a:t>
            </a:r>
            <a:r>
              <a:rPr lang="uk-UA" sz="2000" b="1" dirty="0" err="1">
                <a:latin typeface="Arial Black" panose="020B0A04020102020204" pitchFamily="34" charset="0"/>
              </a:rPr>
              <a:t>it</a:t>
            </a:r>
            <a:r>
              <a:rPr lang="uk-UA" sz="2000" b="1" dirty="0">
                <a:latin typeface="Arial Black" panose="020B0A04020102020204" pitchFamily="34" charset="0"/>
              </a:rPr>
              <a:t> </a:t>
            </a:r>
            <a:r>
              <a:rPr lang="uk-UA" sz="2000" b="1" dirty="0" err="1">
                <a:latin typeface="Arial Black" panose="020B0A04020102020204" pitchFamily="34" charset="0"/>
              </a:rPr>
              <a:t>possible</a:t>
            </a:r>
            <a:r>
              <a:rPr lang="uk-UA" sz="2000" b="1" dirty="0">
                <a:latin typeface="Arial Black" panose="020B0A04020102020204" pitchFamily="34" charset="0"/>
              </a:rPr>
              <a:t> </a:t>
            </a:r>
            <a:r>
              <a:rPr lang="uk-UA" sz="2000" b="1" dirty="0" err="1">
                <a:latin typeface="Arial Black" panose="020B0A04020102020204" pitchFamily="34" charset="0"/>
              </a:rPr>
              <a:t>to</a:t>
            </a:r>
            <a:r>
              <a:rPr lang="uk-UA" sz="2000" b="1" dirty="0">
                <a:latin typeface="Arial Black" panose="020B0A04020102020204" pitchFamily="34" charset="0"/>
              </a:rPr>
              <a:t> </a:t>
            </a:r>
            <a:r>
              <a:rPr lang="uk-UA" sz="2000" b="1" dirty="0" err="1">
                <a:latin typeface="Arial Black" panose="020B0A04020102020204" pitchFamily="34" charset="0"/>
              </a:rPr>
              <a:t>supply</a:t>
            </a:r>
            <a:r>
              <a:rPr lang="uk-UA" sz="2000" b="1" dirty="0">
                <a:latin typeface="Arial Black" panose="020B0A04020102020204" pitchFamily="34" charset="0"/>
              </a:rPr>
              <a:t> </a:t>
            </a:r>
            <a:r>
              <a:rPr lang="uk-UA" sz="2000" b="1" dirty="0" err="1">
                <a:latin typeface="Arial Black" panose="020B0A04020102020204" pitchFamily="34" charset="0"/>
              </a:rPr>
              <a:t>water</a:t>
            </a:r>
            <a:r>
              <a:rPr lang="uk-UA" sz="2000" b="1" dirty="0">
                <a:latin typeface="Arial Black" panose="020B0A04020102020204" pitchFamily="34" charset="0"/>
              </a:rPr>
              <a:t> </a:t>
            </a:r>
            <a:r>
              <a:rPr lang="uk-UA" sz="2000" b="1" dirty="0" err="1">
                <a:latin typeface="Arial Black" panose="020B0A04020102020204" pitchFamily="34" charset="0"/>
              </a:rPr>
              <a:t>to</a:t>
            </a:r>
            <a:r>
              <a:rPr lang="uk-UA" sz="2000" b="1" dirty="0">
                <a:latin typeface="Arial Black" panose="020B0A04020102020204" pitchFamily="34" charset="0"/>
              </a:rPr>
              <a:t> </a:t>
            </a:r>
            <a:r>
              <a:rPr lang="uk-UA" sz="2000" b="1" dirty="0" err="1">
                <a:latin typeface="Arial Black" panose="020B0A04020102020204" pitchFamily="34" charset="0"/>
              </a:rPr>
              <a:t>each</a:t>
            </a:r>
            <a:r>
              <a:rPr lang="uk-UA" sz="2000" b="1" dirty="0">
                <a:latin typeface="Arial Black" panose="020B0A04020102020204" pitchFamily="34" charset="0"/>
              </a:rPr>
              <a:t> </a:t>
            </a:r>
            <a:r>
              <a:rPr lang="uk-UA" sz="2000" b="1" dirty="0" err="1">
                <a:latin typeface="Arial Black" panose="020B0A04020102020204" pitchFamily="34" charset="0"/>
              </a:rPr>
              <a:t>consumer</a:t>
            </a:r>
            <a:r>
              <a:rPr lang="uk-UA" sz="2000" b="1" dirty="0">
                <a:latin typeface="Arial Black" panose="020B0A04020102020204" pitchFamily="34" charset="0"/>
              </a:rPr>
              <a:t>.</a:t>
            </a:r>
            <a:r>
              <a:rPr lang="ru-RU" sz="2000" dirty="0"/>
              <a:t/>
            </a:r>
            <a:br>
              <a:rPr lang="ru-RU" sz="2000" dirty="0"/>
            </a:br>
            <a:endParaRPr lang="ru-RU" sz="20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9500" y="189185"/>
            <a:ext cx="9884397" cy="5559973"/>
          </a:xfrm>
        </p:spPr>
      </p:pic>
      <p:sp>
        <p:nvSpPr>
          <p:cNvPr id="5" name="Стрелка вправо 4"/>
          <p:cNvSpPr/>
          <p:nvPr/>
        </p:nvSpPr>
        <p:spPr>
          <a:xfrm>
            <a:off x="2532992" y="4740165"/>
            <a:ext cx="1597573" cy="304800"/>
          </a:xfrm>
          <a:prstGeom prst="rightArrow">
            <a:avLst>
              <a:gd name="adj1" fmla="val 50000"/>
              <a:gd name="adj2" fmla="val 2462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верх 5"/>
          <p:cNvSpPr/>
          <p:nvPr/>
        </p:nvSpPr>
        <p:spPr>
          <a:xfrm>
            <a:off x="4519448" y="3200399"/>
            <a:ext cx="262759" cy="1361091"/>
          </a:xfrm>
          <a:prstGeom prst="upArrow">
            <a:avLst>
              <a:gd name="adj1" fmla="val 50000"/>
              <a:gd name="adj2" fmla="val 2063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верх 6"/>
          <p:cNvSpPr/>
          <p:nvPr/>
        </p:nvSpPr>
        <p:spPr>
          <a:xfrm>
            <a:off x="8628994" y="3421118"/>
            <a:ext cx="262758" cy="1413641"/>
          </a:xfrm>
          <a:prstGeom prst="upArrow">
            <a:avLst>
              <a:gd name="adj1" fmla="val 50000"/>
              <a:gd name="adj2" fmla="val 2258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62779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
            </a:r>
            <a:br>
              <a:rPr lang="en-US" dirty="0"/>
            </a:br>
            <a:r>
              <a:rPr lang="en-US" sz="3100" dirty="0">
                <a:solidFill>
                  <a:srgbClr val="002060"/>
                </a:solidFill>
                <a:latin typeface="Arial Black" panose="020B0A04020102020204" pitchFamily="34" charset="0"/>
              </a:rPr>
              <a:t>Ⅲ. If there is an information base of networks, but no hydraulic model:</a:t>
            </a:r>
            <a:r>
              <a:rPr lang="en-US" dirty="0">
                <a:solidFill>
                  <a:srgbClr val="002060"/>
                </a:solidFill>
                <a:latin typeface="Arial Black" panose="020B0A04020102020204" pitchFamily="34" charset="0"/>
              </a:rPr>
              <a:t/>
            </a:r>
            <a:br>
              <a:rPr lang="en-US" dirty="0">
                <a:solidFill>
                  <a:srgbClr val="002060"/>
                </a:solidFill>
                <a:latin typeface="Arial Black" panose="020B0A04020102020204" pitchFamily="34" charset="0"/>
              </a:rPr>
            </a:br>
            <a:endParaRPr lang="ru-RU" dirty="0">
              <a:solidFill>
                <a:srgbClr val="002060"/>
              </a:solidFill>
              <a:latin typeface="Arial Black" panose="020B0A04020102020204" pitchFamily="34" charset="0"/>
            </a:endParaRPr>
          </a:p>
        </p:txBody>
      </p:sp>
      <p:sp>
        <p:nvSpPr>
          <p:cNvPr id="3" name="Объект 2"/>
          <p:cNvSpPr>
            <a:spLocks noGrp="1"/>
          </p:cNvSpPr>
          <p:nvPr>
            <p:ph idx="1"/>
          </p:nvPr>
        </p:nvSpPr>
        <p:spPr>
          <a:xfrm>
            <a:off x="672662" y="1545021"/>
            <a:ext cx="10681138" cy="4939862"/>
          </a:xfrm>
        </p:spPr>
        <p:txBody>
          <a:bodyPr>
            <a:normAutofit fontScale="92500" lnSpcReduction="20000"/>
          </a:bodyPr>
          <a:lstStyle/>
          <a:p>
            <a:pPr marL="0" indent="0" algn="just">
              <a:buNone/>
            </a:pPr>
            <a:r>
              <a:rPr lang="uk-UA" dirty="0" smtClean="0">
                <a:solidFill>
                  <a:srgbClr val="0070C0"/>
                </a:solidFill>
                <a:latin typeface="Arial Black" panose="020B0A04020102020204" pitchFamily="34" charset="0"/>
              </a:rPr>
              <a:t>1. </a:t>
            </a:r>
            <a:r>
              <a:rPr lang="en-US" dirty="0" smtClean="0">
                <a:solidFill>
                  <a:srgbClr val="0070C0"/>
                </a:solidFill>
                <a:latin typeface="Arial Black" panose="020B0A04020102020204" pitchFamily="34" charset="0"/>
              </a:rPr>
              <a:t>Identification </a:t>
            </a:r>
            <a:r>
              <a:rPr lang="en-US" dirty="0">
                <a:solidFill>
                  <a:srgbClr val="0070C0"/>
                </a:solidFill>
                <a:latin typeface="Arial Black" panose="020B0A04020102020204" pitchFamily="34" charset="0"/>
              </a:rPr>
              <a:t>and mapping of network sections that have been damaged and assessment of the possibility of their prompt restoration</a:t>
            </a:r>
          </a:p>
          <a:p>
            <a:pPr marL="0" indent="0" algn="just">
              <a:buNone/>
            </a:pPr>
            <a:r>
              <a:rPr lang="uk-UA" dirty="0" smtClean="0">
                <a:solidFill>
                  <a:srgbClr val="0070C0"/>
                </a:solidFill>
                <a:latin typeface="Arial Black" panose="020B0A04020102020204" pitchFamily="34" charset="0"/>
              </a:rPr>
              <a:t>2. </a:t>
            </a:r>
            <a:r>
              <a:rPr lang="en-US" dirty="0" smtClean="0">
                <a:solidFill>
                  <a:srgbClr val="0070C0"/>
                </a:solidFill>
                <a:latin typeface="Arial Black" panose="020B0A04020102020204" pitchFamily="34" charset="0"/>
              </a:rPr>
              <a:t>Identification </a:t>
            </a:r>
            <a:r>
              <a:rPr lang="en-US" dirty="0">
                <a:solidFill>
                  <a:srgbClr val="0070C0"/>
                </a:solidFill>
                <a:latin typeface="Arial Black" panose="020B0A04020102020204" pitchFamily="34" charset="0"/>
              </a:rPr>
              <a:t>of network sections that can be used to supply water to consumers.</a:t>
            </a:r>
          </a:p>
          <a:p>
            <a:pPr marL="0" indent="0" algn="just">
              <a:buNone/>
            </a:pPr>
            <a:r>
              <a:rPr lang="uk-UA" dirty="0" smtClean="0">
                <a:solidFill>
                  <a:srgbClr val="0070C0"/>
                </a:solidFill>
                <a:latin typeface="Arial Black" panose="020B0A04020102020204" pitchFamily="34" charset="0"/>
              </a:rPr>
              <a:t>3. </a:t>
            </a:r>
            <a:r>
              <a:rPr lang="en-US" dirty="0" smtClean="0">
                <a:solidFill>
                  <a:srgbClr val="0070C0"/>
                </a:solidFill>
                <a:latin typeface="Arial Black" panose="020B0A04020102020204" pitchFamily="34" charset="0"/>
              </a:rPr>
              <a:t>Development </a:t>
            </a:r>
            <a:r>
              <a:rPr lang="en-US" dirty="0">
                <a:solidFill>
                  <a:srgbClr val="0070C0"/>
                </a:solidFill>
                <a:latin typeface="Arial Black" panose="020B0A04020102020204" pitchFamily="34" charset="0"/>
              </a:rPr>
              <a:t>of a consolidated hydraulic model for street water supply networks.</a:t>
            </a:r>
          </a:p>
          <a:p>
            <a:pPr marL="0" indent="0" algn="just">
              <a:buNone/>
            </a:pPr>
            <a:r>
              <a:rPr lang="uk-UA" dirty="0" smtClean="0">
                <a:solidFill>
                  <a:srgbClr val="0070C0"/>
                </a:solidFill>
                <a:latin typeface="Arial Black" panose="020B0A04020102020204" pitchFamily="34" charset="0"/>
              </a:rPr>
              <a:t>4. </a:t>
            </a:r>
            <a:r>
              <a:rPr lang="en-US" dirty="0" smtClean="0">
                <a:solidFill>
                  <a:srgbClr val="0070C0"/>
                </a:solidFill>
                <a:latin typeface="Arial Black" panose="020B0A04020102020204" pitchFamily="34" charset="0"/>
              </a:rPr>
              <a:t>Modeling </a:t>
            </a:r>
            <a:r>
              <a:rPr lang="en-US" dirty="0">
                <a:solidFill>
                  <a:srgbClr val="0070C0"/>
                </a:solidFill>
                <a:latin typeface="Arial Black" panose="020B0A04020102020204" pitchFamily="34" charset="0"/>
              </a:rPr>
              <a:t>of various options for water supply to consumers, taking into account sanitary requirements (taking into account the condition of network equipment and water intake).</a:t>
            </a:r>
          </a:p>
          <a:p>
            <a:pPr marL="0" indent="0" algn="just">
              <a:buNone/>
            </a:pPr>
            <a:r>
              <a:rPr lang="uk-UA" dirty="0" smtClean="0">
                <a:solidFill>
                  <a:srgbClr val="0070C0"/>
                </a:solidFill>
                <a:latin typeface="Arial Black" panose="020B0A04020102020204" pitchFamily="34" charset="0"/>
              </a:rPr>
              <a:t>5. </a:t>
            </a:r>
            <a:r>
              <a:rPr lang="en-US" dirty="0" smtClean="0">
                <a:solidFill>
                  <a:srgbClr val="0070C0"/>
                </a:solidFill>
                <a:latin typeface="Arial Black" panose="020B0A04020102020204" pitchFamily="34" charset="0"/>
              </a:rPr>
              <a:t>Development </a:t>
            </a:r>
            <a:r>
              <a:rPr lang="en-US" dirty="0">
                <a:solidFill>
                  <a:srgbClr val="0070C0"/>
                </a:solidFill>
                <a:latin typeface="Arial Black" panose="020B0A04020102020204" pitchFamily="34" charset="0"/>
              </a:rPr>
              <a:t>of technical measures to reconstruct the network to supply water to areas where it is not available.</a:t>
            </a:r>
          </a:p>
          <a:p>
            <a:pPr marL="0" indent="0" algn="just">
              <a:buNone/>
            </a:pPr>
            <a:r>
              <a:rPr lang="uk-UA" dirty="0" smtClean="0">
                <a:solidFill>
                  <a:srgbClr val="0070C0"/>
                </a:solidFill>
                <a:latin typeface="Arial Black" panose="020B0A04020102020204" pitchFamily="34" charset="0"/>
              </a:rPr>
              <a:t>6. </a:t>
            </a:r>
            <a:r>
              <a:rPr lang="en-US" dirty="0" smtClean="0">
                <a:solidFill>
                  <a:srgbClr val="0070C0"/>
                </a:solidFill>
                <a:latin typeface="Arial Black" panose="020B0A04020102020204" pitchFamily="34" charset="0"/>
              </a:rPr>
              <a:t>If </a:t>
            </a:r>
            <a:r>
              <a:rPr lang="en-US" dirty="0">
                <a:solidFill>
                  <a:srgbClr val="0070C0"/>
                </a:solidFill>
                <a:latin typeface="Arial Black" panose="020B0A04020102020204" pitchFamily="34" charset="0"/>
              </a:rPr>
              <a:t>necessary, selecting the optimal equipment (pumps).</a:t>
            </a:r>
          </a:p>
          <a:p>
            <a:pPr algn="just"/>
            <a:endParaRPr lang="ru-RU"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1830010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7949" y="6484883"/>
            <a:ext cx="9816175" cy="373117"/>
          </a:xfrm>
        </p:spPr>
        <p:txBody>
          <a:bodyPr>
            <a:normAutofit fontScale="90000"/>
          </a:bodyPr>
          <a:lstStyle/>
          <a:p>
            <a:r>
              <a:rPr lang="uk-UA" sz="2700" b="1" dirty="0" err="1" smtClean="0">
                <a:latin typeface="Arial Black" panose="020B0A04020102020204" pitchFamily="34" charset="0"/>
              </a:rPr>
              <a:t>Fig</a:t>
            </a:r>
            <a:r>
              <a:rPr lang="uk-UA" sz="2700" b="1" dirty="0" smtClean="0">
                <a:latin typeface="Arial Black" panose="020B0A04020102020204" pitchFamily="34" charset="0"/>
              </a:rPr>
              <a:t>. 3.1.  </a:t>
            </a:r>
            <a:r>
              <a:rPr lang="uk-UA" sz="2700" b="1" dirty="0" err="1" smtClean="0">
                <a:latin typeface="Arial Black" panose="020B0A04020102020204" pitchFamily="34" charset="0"/>
              </a:rPr>
              <a:t>District</a:t>
            </a:r>
            <a:r>
              <a:rPr lang="uk-UA" sz="2700" b="1" dirty="0" smtClean="0">
                <a:latin typeface="Arial Black" panose="020B0A04020102020204" pitchFamily="34" charset="0"/>
              </a:rPr>
              <a:t> </a:t>
            </a:r>
            <a:r>
              <a:rPr lang="uk-UA" sz="2700" b="1" dirty="0" err="1" smtClean="0">
                <a:latin typeface="Arial Black" panose="020B0A04020102020204" pitchFamily="34" charset="0"/>
              </a:rPr>
              <a:t>with</a:t>
            </a:r>
            <a:r>
              <a:rPr lang="uk-UA" sz="2700" b="1" dirty="0" smtClean="0">
                <a:latin typeface="Arial Black" panose="020B0A04020102020204" pitchFamily="34" charset="0"/>
              </a:rPr>
              <a:t> </a:t>
            </a:r>
            <a:r>
              <a:rPr lang="uk-UA" sz="2700" b="1" dirty="0" err="1" smtClean="0">
                <a:latin typeface="Arial Black" panose="020B0A04020102020204" pitchFamily="34" charset="0"/>
              </a:rPr>
              <a:t>water</a:t>
            </a:r>
            <a:r>
              <a:rPr lang="uk-UA" sz="2700" b="1" dirty="0" smtClean="0">
                <a:latin typeface="Arial Black" panose="020B0A04020102020204" pitchFamily="34" charset="0"/>
              </a:rPr>
              <a:t> </a:t>
            </a:r>
            <a:r>
              <a:rPr lang="uk-UA" sz="2700" b="1" dirty="0" err="1" smtClean="0">
                <a:latin typeface="Arial Black" panose="020B0A04020102020204" pitchFamily="34" charset="0"/>
              </a:rPr>
              <a:t>supply</a:t>
            </a:r>
            <a:r>
              <a:rPr lang="uk-UA" sz="2700" b="1" dirty="0" smtClean="0">
                <a:latin typeface="Arial Black" panose="020B0A04020102020204" pitchFamily="34" charset="0"/>
              </a:rPr>
              <a:t> </a:t>
            </a:r>
            <a:r>
              <a:rPr lang="uk-UA" sz="2700" b="1" dirty="0" err="1" smtClean="0">
                <a:latin typeface="Arial Black" panose="020B0A04020102020204" pitchFamily="34" charset="0"/>
              </a:rPr>
              <a:t>networks</a:t>
            </a:r>
            <a:r>
              <a:rPr lang="uk-UA" sz="2700" b="1" dirty="0" smtClean="0">
                <a:latin typeface="Arial Black" panose="020B0A04020102020204" pitchFamily="34" charset="0"/>
              </a:rPr>
              <a:t> </a:t>
            </a:r>
            <a:r>
              <a:rPr lang="uk-UA" sz="2700" b="1" dirty="0" err="1" smtClean="0">
                <a:latin typeface="Arial Black" panose="020B0A04020102020204" pitchFamily="34" charset="0"/>
              </a:rPr>
              <a:t>and</a:t>
            </a:r>
            <a:r>
              <a:rPr lang="uk-UA" sz="2700" b="1" dirty="0" smtClean="0">
                <a:latin typeface="Arial Black" panose="020B0A04020102020204" pitchFamily="34" charset="0"/>
              </a:rPr>
              <a:t> </a:t>
            </a:r>
            <a:r>
              <a:rPr lang="uk-UA" sz="2700" b="1" dirty="0" err="1" smtClean="0">
                <a:latin typeface="Arial Black" panose="020B0A04020102020204" pitchFamily="34" charset="0"/>
              </a:rPr>
              <a:t>urban</a:t>
            </a:r>
            <a:r>
              <a:rPr lang="uk-UA" sz="2700" b="1" dirty="0" smtClean="0">
                <a:latin typeface="Arial Black" panose="020B0A04020102020204" pitchFamily="34" charset="0"/>
              </a:rPr>
              <a:t> </a:t>
            </a:r>
            <a:r>
              <a:rPr lang="uk-UA" sz="2700" b="1" dirty="0" err="1" smtClean="0">
                <a:latin typeface="Arial Black" panose="020B0A04020102020204" pitchFamily="34" charset="0"/>
              </a:rPr>
              <a:t>infrastructure</a:t>
            </a:r>
            <a:r>
              <a:rPr lang="uk-UA" sz="2700" b="1" dirty="0" smtClean="0">
                <a:latin typeface="Arial Black" panose="020B0A04020102020204" pitchFamily="34" charset="0"/>
              </a:rPr>
              <a:t> </a:t>
            </a:r>
            <a:r>
              <a:rPr lang="uk-UA" sz="2700" b="1" dirty="0" err="1" smtClean="0">
                <a:latin typeface="Arial Black" panose="020B0A04020102020204" pitchFamily="34" charset="0"/>
              </a:rPr>
              <a:t>at</a:t>
            </a:r>
            <a:r>
              <a:rPr lang="uk-UA" sz="2700" b="1" dirty="0" smtClean="0">
                <a:latin typeface="Arial Black" panose="020B0A04020102020204" pitchFamily="34" charset="0"/>
              </a:rPr>
              <a:t> </a:t>
            </a:r>
            <a:r>
              <a:rPr lang="uk-UA" sz="2700" b="1" dirty="0" err="1">
                <a:latin typeface="Arial Black" panose="020B0A04020102020204" pitchFamily="34" charset="0"/>
              </a:rPr>
              <a:t>the</a:t>
            </a:r>
            <a:r>
              <a:rPr lang="uk-UA" sz="2700" b="1" dirty="0">
                <a:latin typeface="Arial Black" panose="020B0A04020102020204" pitchFamily="34" charset="0"/>
              </a:rPr>
              <a:t> </a:t>
            </a:r>
            <a:r>
              <a:rPr lang="uk-UA" sz="2700" b="1" dirty="0" err="1">
                <a:latin typeface="Arial Black" panose="020B0A04020102020204" pitchFamily="34" charset="0"/>
              </a:rPr>
              <a:t>start</a:t>
            </a:r>
            <a:r>
              <a:rPr lang="uk-UA" sz="2700" b="1" dirty="0">
                <a:latin typeface="Arial Black" panose="020B0A04020102020204" pitchFamily="34" charset="0"/>
              </a:rPr>
              <a:t> </a:t>
            </a:r>
            <a:r>
              <a:rPr lang="uk-UA" sz="2700" b="1" dirty="0" err="1">
                <a:latin typeface="Arial Black" panose="020B0A04020102020204" pitchFamily="34" charset="0"/>
              </a:rPr>
              <a:t>of</a:t>
            </a:r>
            <a:r>
              <a:rPr lang="uk-UA" sz="2700" b="1" dirty="0">
                <a:latin typeface="Arial Black" panose="020B0A04020102020204" pitchFamily="34" charset="0"/>
              </a:rPr>
              <a:t> </a:t>
            </a:r>
            <a:r>
              <a:rPr lang="uk-UA" sz="2700" b="1" dirty="0" err="1">
                <a:latin typeface="Arial Black" panose="020B0A04020102020204" pitchFamily="34" charset="0"/>
              </a:rPr>
              <a:t>hostilities</a:t>
            </a:r>
            <a:r>
              <a:rPr lang="uk-UA" sz="2700" b="1" dirty="0">
                <a:latin typeface="Arial Black" panose="020B0A04020102020204" pitchFamily="34" charset="0"/>
              </a:rPr>
              <a:t>.</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7949" y="196520"/>
            <a:ext cx="10375852" cy="5836417"/>
          </a:xfrm>
        </p:spPr>
      </p:pic>
    </p:spTree>
    <p:extLst>
      <p:ext uri="{BB962C8B-B14F-4D97-AF65-F5344CB8AC3E}">
        <p14:creationId xmlns:p14="http://schemas.microsoft.com/office/powerpoint/2010/main" val="3893271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9503" y="6176963"/>
            <a:ext cx="10334297" cy="402513"/>
          </a:xfrm>
        </p:spPr>
        <p:txBody>
          <a:bodyPr>
            <a:noAutofit/>
          </a:bodyPr>
          <a:lstStyle/>
          <a:p>
            <a:r>
              <a:rPr lang="uk-UA" sz="2200" b="1" dirty="0" err="1">
                <a:latin typeface="Arial Black" panose="020B0A04020102020204" pitchFamily="34" charset="0"/>
              </a:rPr>
              <a:t>Fig</a:t>
            </a:r>
            <a:r>
              <a:rPr lang="uk-UA" sz="2200" b="1" dirty="0">
                <a:latin typeface="Arial Black" panose="020B0A04020102020204" pitchFamily="34" charset="0"/>
              </a:rPr>
              <a:t>. </a:t>
            </a:r>
            <a:r>
              <a:rPr lang="uk-UA" sz="2200" dirty="0">
                <a:latin typeface="Arial Black" panose="020B0A04020102020204" pitchFamily="34" charset="0"/>
              </a:rPr>
              <a:t>3.2. </a:t>
            </a:r>
            <a:r>
              <a:rPr lang="uk-UA" sz="2200" b="1" dirty="0" err="1">
                <a:latin typeface="Arial Black" panose="020B0A04020102020204" pitchFamily="34" charset="0"/>
              </a:rPr>
              <a:t>City</a:t>
            </a:r>
            <a:r>
              <a:rPr lang="uk-UA" sz="2200" b="1" dirty="0">
                <a:latin typeface="Arial Black" panose="020B0A04020102020204" pitchFamily="34" charset="0"/>
              </a:rPr>
              <a:t> </a:t>
            </a:r>
            <a:r>
              <a:rPr lang="uk-UA" sz="2200" b="1" dirty="0" err="1">
                <a:latin typeface="Arial Black" panose="020B0A04020102020204" pitchFamily="34" charset="0"/>
              </a:rPr>
              <a:t>district</a:t>
            </a:r>
            <a:r>
              <a:rPr lang="uk-UA" sz="2200" b="1" dirty="0">
                <a:latin typeface="Arial Black" panose="020B0A04020102020204" pitchFamily="34" charset="0"/>
              </a:rPr>
              <a:t> </a:t>
            </a:r>
            <a:r>
              <a:rPr lang="uk-UA" sz="2200" b="1" dirty="0" err="1">
                <a:latin typeface="Arial Black" panose="020B0A04020102020204" pitchFamily="34" charset="0"/>
              </a:rPr>
              <a:t>with</a:t>
            </a:r>
            <a:r>
              <a:rPr lang="uk-UA" sz="2200" b="1" dirty="0">
                <a:latin typeface="Arial Black" panose="020B0A04020102020204" pitchFamily="34" charset="0"/>
              </a:rPr>
              <a:t> </a:t>
            </a:r>
            <a:r>
              <a:rPr lang="uk-UA" sz="2200" b="1" dirty="0" err="1">
                <a:latin typeface="Arial Black" panose="020B0A04020102020204" pitchFamily="34" charset="0"/>
              </a:rPr>
              <a:t>identification</a:t>
            </a:r>
            <a:r>
              <a:rPr lang="uk-UA" sz="2200" b="1" dirty="0">
                <a:latin typeface="Arial Black" panose="020B0A04020102020204" pitchFamily="34" charset="0"/>
              </a:rPr>
              <a:t> </a:t>
            </a:r>
            <a:r>
              <a:rPr lang="uk-UA" sz="2200" b="1" dirty="0" err="1">
                <a:latin typeface="Arial Black" panose="020B0A04020102020204" pitchFamily="34" charset="0"/>
              </a:rPr>
              <a:t>and</a:t>
            </a:r>
            <a:r>
              <a:rPr lang="uk-UA" sz="2200" b="1" dirty="0">
                <a:latin typeface="Arial Black" panose="020B0A04020102020204" pitchFamily="34" charset="0"/>
              </a:rPr>
              <a:t> </a:t>
            </a:r>
            <a:r>
              <a:rPr lang="uk-UA" sz="2200" b="1" dirty="0" err="1">
                <a:latin typeface="Arial Black" panose="020B0A04020102020204" pitchFamily="34" charset="0"/>
              </a:rPr>
              <a:t>mapping</a:t>
            </a:r>
            <a:r>
              <a:rPr lang="uk-UA" sz="2200" b="1" dirty="0">
                <a:latin typeface="Arial Black" panose="020B0A04020102020204" pitchFamily="34" charset="0"/>
              </a:rPr>
              <a:t> </a:t>
            </a:r>
            <a:r>
              <a:rPr lang="uk-UA" sz="2200" b="1" dirty="0" err="1">
                <a:latin typeface="Arial Black" panose="020B0A04020102020204" pitchFamily="34" charset="0"/>
              </a:rPr>
              <a:t>of</a:t>
            </a:r>
            <a:r>
              <a:rPr lang="uk-UA" sz="2200" b="1" dirty="0">
                <a:latin typeface="Arial Black" panose="020B0A04020102020204" pitchFamily="34" charset="0"/>
              </a:rPr>
              <a:t> </a:t>
            </a:r>
            <a:r>
              <a:rPr lang="uk-UA" sz="2200" b="1" dirty="0" err="1">
                <a:latin typeface="Arial Black" panose="020B0A04020102020204" pitchFamily="34" charset="0"/>
              </a:rPr>
              <a:t>sections</a:t>
            </a:r>
            <a:r>
              <a:rPr lang="uk-UA" sz="2200" b="1" dirty="0">
                <a:latin typeface="Arial Black" panose="020B0A04020102020204" pitchFamily="34" charset="0"/>
              </a:rPr>
              <a:t> </a:t>
            </a:r>
            <a:r>
              <a:rPr lang="uk-UA" sz="2200" b="1" dirty="0" err="1">
                <a:latin typeface="Arial Black" panose="020B0A04020102020204" pitchFamily="34" charset="0"/>
              </a:rPr>
              <a:t>of</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water</a:t>
            </a:r>
            <a:r>
              <a:rPr lang="uk-UA" sz="2200" b="1" dirty="0">
                <a:latin typeface="Arial Black" panose="020B0A04020102020204" pitchFamily="34" charset="0"/>
              </a:rPr>
              <a:t> </a:t>
            </a:r>
            <a:r>
              <a:rPr lang="uk-UA" sz="2200" b="1" dirty="0" err="1">
                <a:latin typeface="Arial Black" panose="020B0A04020102020204" pitchFamily="34" charset="0"/>
              </a:rPr>
              <a:t>supply</a:t>
            </a:r>
            <a:r>
              <a:rPr lang="uk-UA" sz="2200" b="1" dirty="0">
                <a:latin typeface="Arial Black" panose="020B0A04020102020204" pitchFamily="34" charset="0"/>
              </a:rPr>
              <a:t> </a:t>
            </a:r>
            <a:r>
              <a:rPr lang="uk-UA" sz="2200" b="1" dirty="0" err="1">
                <a:latin typeface="Arial Black" panose="020B0A04020102020204" pitchFamily="34" charset="0"/>
              </a:rPr>
              <a:t>network</a:t>
            </a:r>
            <a:r>
              <a:rPr lang="uk-UA" sz="2200" b="1" dirty="0">
                <a:latin typeface="Arial Black" panose="020B0A04020102020204" pitchFamily="34" charset="0"/>
              </a:rPr>
              <a:t> </a:t>
            </a:r>
            <a:r>
              <a:rPr lang="uk-UA" sz="2200" b="1" dirty="0" err="1">
                <a:latin typeface="Arial Black" panose="020B0A04020102020204" pitchFamily="34" charset="0"/>
              </a:rPr>
              <a:t>that</a:t>
            </a:r>
            <a:r>
              <a:rPr lang="uk-UA" sz="2200" b="1" dirty="0">
                <a:latin typeface="Arial Black" panose="020B0A04020102020204" pitchFamily="34" charset="0"/>
              </a:rPr>
              <a:t> </a:t>
            </a:r>
            <a:r>
              <a:rPr lang="uk-UA" sz="2200" b="1" dirty="0" err="1">
                <a:latin typeface="Arial Black" panose="020B0A04020102020204" pitchFamily="34" charset="0"/>
              </a:rPr>
              <a:t>have</a:t>
            </a:r>
            <a:r>
              <a:rPr lang="uk-UA" sz="2200" b="1" dirty="0">
                <a:latin typeface="Arial Black" panose="020B0A04020102020204" pitchFamily="34" charset="0"/>
              </a:rPr>
              <a:t> </a:t>
            </a:r>
            <a:r>
              <a:rPr lang="uk-UA" sz="2200" b="1" dirty="0" err="1">
                <a:latin typeface="Arial Black" panose="020B0A04020102020204" pitchFamily="34" charset="0"/>
              </a:rPr>
              <a:t>been</a:t>
            </a:r>
            <a:r>
              <a:rPr lang="uk-UA" sz="2200" b="1" dirty="0">
                <a:latin typeface="Arial Black" panose="020B0A04020102020204" pitchFamily="34" charset="0"/>
              </a:rPr>
              <a:t> </a:t>
            </a:r>
            <a:r>
              <a:rPr lang="uk-UA" sz="2200" b="1" dirty="0" err="1">
                <a:latin typeface="Arial Black" panose="020B0A04020102020204" pitchFamily="34" charset="0"/>
              </a:rPr>
              <a:t>destroyed</a:t>
            </a:r>
            <a:r>
              <a:rPr lang="uk-UA" sz="2200" b="1" dirty="0">
                <a:latin typeface="Arial Black" panose="020B0A04020102020204" pitchFamily="34" charset="0"/>
              </a:rPr>
              <a:t> </a:t>
            </a:r>
            <a:r>
              <a:rPr lang="uk-UA" sz="2200" b="1" dirty="0" err="1">
                <a:latin typeface="Arial Black" panose="020B0A04020102020204" pitchFamily="34" charset="0"/>
              </a:rPr>
              <a:t>as</a:t>
            </a:r>
            <a:r>
              <a:rPr lang="uk-UA" sz="2200" b="1" dirty="0">
                <a:latin typeface="Arial Black" panose="020B0A04020102020204" pitchFamily="34" charset="0"/>
              </a:rPr>
              <a:t> a </a:t>
            </a:r>
            <a:r>
              <a:rPr lang="uk-UA" sz="2200" b="1" dirty="0" err="1">
                <a:latin typeface="Arial Black" panose="020B0A04020102020204" pitchFamily="34" charset="0"/>
              </a:rPr>
              <a:t>result</a:t>
            </a:r>
            <a:r>
              <a:rPr lang="uk-UA" sz="2200" b="1" dirty="0">
                <a:latin typeface="Arial Black" panose="020B0A04020102020204" pitchFamily="34" charset="0"/>
              </a:rPr>
              <a:t> </a:t>
            </a:r>
            <a:r>
              <a:rPr lang="uk-UA" sz="2200" b="1" dirty="0" err="1">
                <a:latin typeface="Arial Black" panose="020B0A04020102020204" pitchFamily="34" charset="0"/>
              </a:rPr>
              <a:t>of</a:t>
            </a:r>
            <a:r>
              <a:rPr lang="uk-UA" sz="2200" b="1" dirty="0">
                <a:latin typeface="Arial Black" panose="020B0A04020102020204" pitchFamily="34" charset="0"/>
              </a:rPr>
              <a:t> </a:t>
            </a:r>
            <a:r>
              <a:rPr lang="uk-UA" sz="2200" b="1" dirty="0" err="1">
                <a:latin typeface="Arial Black" panose="020B0A04020102020204" pitchFamily="34" charset="0"/>
              </a:rPr>
              <a:t>hostilities</a:t>
            </a:r>
            <a:r>
              <a:rPr lang="uk-UA" sz="2200" b="1" dirty="0">
                <a:latin typeface="Arial Black" panose="020B0A04020102020204" pitchFamily="34" charset="0"/>
              </a:rPr>
              <a:t>.</a:t>
            </a:r>
            <a:endParaRPr lang="ru-RU" sz="2200" dirty="0">
              <a:latin typeface="Arial Black" panose="020B0A04020102020204" pitchFamily="34"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0200" y="155083"/>
            <a:ext cx="10032902" cy="5643507"/>
          </a:xfrm>
        </p:spPr>
      </p:pic>
    </p:spTree>
    <p:extLst>
      <p:ext uri="{BB962C8B-B14F-4D97-AF65-F5344CB8AC3E}">
        <p14:creationId xmlns:p14="http://schemas.microsoft.com/office/powerpoint/2010/main" val="792097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5214" y="6176963"/>
            <a:ext cx="11012174" cy="928030"/>
          </a:xfrm>
        </p:spPr>
        <p:txBody>
          <a:bodyPr>
            <a:normAutofit fontScale="90000"/>
          </a:bodyPr>
          <a:lstStyle/>
          <a:p>
            <a:r>
              <a:rPr lang="uk-UA" sz="2400" b="1" dirty="0" err="1">
                <a:latin typeface="Arial Black" panose="020B0A04020102020204" pitchFamily="34" charset="0"/>
              </a:rPr>
              <a:t>Fig</a:t>
            </a:r>
            <a:r>
              <a:rPr lang="uk-UA" sz="2400" b="1" dirty="0">
                <a:latin typeface="Arial Black" panose="020B0A04020102020204" pitchFamily="34" charset="0"/>
              </a:rPr>
              <a:t>. 3.3. </a:t>
            </a:r>
            <a:r>
              <a:rPr lang="uk-UA" sz="2400" b="1" dirty="0" err="1">
                <a:latin typeface="Arial Black" panose="020B0A04020102020204" pitchFamily="34" charset="0"/>
              </a:rPr>
              <a:t>As</a:t>
            </a:r>
            <a:r>
              <a:rPr lang="uk-UA" sz="2400" b="1" dirty="0">
                <a:latin typeface="Arial Black" panose="020B0A04020102020204" pitchFamily="34" charset="0"/>
              </a:rPr>
              <a:t> a </a:t>
            </a:r>
            <a:r>
              <a:rPr lang="uk-UA" sz="2400" b="1" dirty="0" err="1">
                <a:latin typeface="Arial Black" panose="020B0A04020102020204" pitchFamily="34" charset="0"/>
              </a:rPr>
              <a:t>result</a:t>
            </a:r>
            <a:r>
              <a:rPr lang="uk-UA" sz="2400" b="1" dirty="0">
                <a:latin typeface="Arial Black" panose="020B0A04020102020204" pitchFamily="34" charset="0"/>
              </a:rPr>
              <a:t> </a:t>
            </a:r>
            <a:r>
              <a:rPr lang="uk-UA" sz="2400" b="1" dirty="0" err="1">
                <a:latin typeface="Arial Black" panose="020B0A04020102020204" pitchFamily="34" charset="0"/>
              </a:rPr>
              <a:t>of</a:t>
            </a:r>
            <a:r>
              <a:rPr lang="uk-UA" sz="2400" b="1" dirty="0">
                <a:latin typeface="Arial Black" panose="020B0A04020102020204" pitchFamily="34" charset="0"/>
              </a:rPr>
              <a:t> </a:t>
            </a:r>
            <a:r>
              <a:rPr lang="uk-UA" sz="2400" b="1" dirty="0" err="1">
                <a:latin typeface="Arial Black" panose="020B0A04020102020204" pitchFamily="34" charset="0"/>
              </a:rPr>
              <a:t>hydraulic</a:t>
            </a:r>
            <a:r>
              <a:rPr lang="uk-UA" sz="2400" b="1" dirty="0">
                <a:latin typeface="Arial Black" panose="020B0A04020102020204" pitchFamily="34" charset="0"/>
              </a:rPr>
              <a:t> </a:t>
            </a:r>
            <a:r>
              <a:rPr lang="uk-UA" sz="2400" b="1" dirty="0" err="1">
                <a:latin typeface="Arial Black" panose="020B0A04020102020204" pitchFamily="34" charset="0"/>
              </a:rPr>
              <a:t>modeling</a:t>
            </a:r>
            <a:r>
              <a:rPr lang="uk-UA" sz="2400" b="1" dirty="0">
                <a:latin typeface="Arial Black" panose="020B0A04020102020204" pitchFamily="34" charset="0"/>
              </a:rPr>
              <a:t>, </a:t>
            </a:r>
            <a:r>
              <a:rPr lang="uk-UA" sz="2400" b="1" dirty="0" err="1">
                <a:latin typeface="Arial Black" panose="020B0A04020102020204" pitchFamily="34" charset="0"/>
              </a:rPr>
              <a:t>participants</a:t>
            </a:r>
            <a:r>
              <a:rPr lang="uk-UA" sz="2400" b="1" dirty="0">
                <a:latin typeface="Arial Black" panose="020B0A04020102020204" pitchFamily="34" charset="0"/>
              </a:rPr>
              <a:t> </a:t>
            </a:r>
            <a:r>
              <a:rPr lang="uk-UA" sz="2400" b="1" dirty="0" err="1">
                <a:latin typeface="Arial Black" panose="020B0A04020102020204" pitchFamily="34" charset="0"/>
              </a:rPr>
              <a:t>without</a:t>
            </a:r>
            <a:r>
              <a:rPr lang="uk-UA" sz="2400" b="1" dirty="0">
                <a:latin typeface="Arial Black" panose="020B0A04020102020204" pitchFamily="34" charset="0"/>
              </a:rPr>
              <a:t> </a:t>
            </a:r>
            <a:r>
              <a:rPr lang="uk-UA" sz="2400" b="1" dirty="0" err="1">
                <a:latin typeface="Arial Black" panose="020B0A04020102020204" pitchFamily="34" charset="0"/>
              </a:rPr>
              <a:t>water</a:t>
            </a:r>
            <a:r>
              <a:rPr lang="uk-UA" sz="2400" b="1" dirty="0">
                <a:latin typeface="Arial Black" panose="020B0A04020102020204" pitchFamily="34" charset="0"/>
              </a:rPr>
              <a:t> </a:t>
            </a:r>
            <a:r>
              <a:rPr lang="uk-UA" sz="2400" b="1" dirty="0" err="1">
                <a:latin typeface="Arial Black" panose="020B0A04020102020204" pitchFamily="34" charset="0"/>
              </a:rPr>
              <a:t>supply</a:t>
            </a:r>
            <a:r>
              <a:rPr lang="uk-UA" sz="2400" b="1" dirty="0">
                <a:latin typeface="Arial Black" panose="020B0A04020102020204" pitchFamily="34" charset="0"/>
              </a:rPr>
              <a:t> </a:t>
            </a:r>
            <a:r>
              <a:rPr lang="uk-UA" sz="2400" b="1" dirty="0" err="1">
                <a:latin typeface="Arial Black" panose="020B0A04020102020204" pitchFamily="34" charset="0"/>
              </a:rPr>
              <a:t>were</a:t>
            </a:r>
            <a:r>
              <a:rPr lang="uk-UA" sz="2400" b="1" dirty="0">
                <a:latin typeface="Arial Black" panose="020B0A04020102020204" pitchFamily="34" charset="0"/>
              </a:rPr>
              <a:t> </a:t>
            </a:r>
            <a:r>
              <a:rPr lang="uk-UA" sz="2400" b="1" dirty="0" err="1">
                <a:latin typeface="Arial Black" panose="020B0A04020102020204" pitchFamily="34" charset="0"/>
              </a:rPr>
              <a:t>identified</a:t>
            </a:r>
            <a:r>
              <a:rPr lang="uk-UA" sz="2400" b="1" dirty="0">
                <a:latin typeface="Arial Black" panose="020B0A04020102020204" pitchFamily="34" charset="0"/>
              </a:rPr>
              <a:t> (</a:t>
            </a:r>
            <a:r>
              <a:rPr lang="uk-UA" sz="2400" b="1" dirty="0" err="1">
                <a:latin typeface="Arial Black" panose="020B0A04020102020204" pitchFamily="34" charset="0"/>
              </a:rPr>
              <a:t>yellow</a:t>
            </a:r>
            <a:r>
              <a:rPr lang="uk-UA" sz="2400" b="1" dirty="0">
                <a:latin typeface="Arial Black" panose="020B0A04020102020204" pitchFamily="34" charset="0"/>
              </a:rPr>
              <a:t> </a:t>
            </a:r>
            <a:r>
              <a:rPr lang="uk-UA" sz="2400" b="1" dirty="0" err="1">
                <a:latin typeface="Arial Black" panose="020B0A04020102020204" pitchFamily="34" charset="0"/>
              </a:rPr>
              <a:t>dots</a:t>
            </a:r>
            <a:r>
              <a:rPr lang="uk-UA" sz="2400" b="1" dirty="0">
                <a:latin typeface="Arial Black" panose="020B0A04020102020204" pitchFamily="34" charset="0"/>
              </a:rPr>
              <a:t> - </a:t>
            </a:r>
            <a:r>
              <a:rPr lang="uk-UA" sz="2400" b="1" dirty="0" err="1">
                <a:latin typeface="Arial Black" panose="020B0A04020102020204" pitchFamily="34" charset="0"/>
              </a:rPr>
              <a:t>consumers</a:t>
            </a:r>
            <a:r>
              <a:rPr lang="uk-UA" sz="2400" b="1" dirty="0">
                <a:latin typeface="Arial Black" panose="020B0A04020102020204" pitchFamily="34" charset="0"/>
              </a:rPr>
              <a:t> </a:t>
            </a:r>
            <a:r>
              <a:rPr lang="uk-UA" sz="2400" b="1" dirty="0" err="1">
                <a:latin typeface="Arial Black" panose="020B0A04020102020204" pitchFamily="34" charset="0"/>
              </a:rPr>
              <a:t>without</a:t>
            </a:r>
            <a:r>
              <a:rPr lang="uk-UA" sz="2400" b="1" dirty="0">
                <a:latin typeface="Arial Black" panose="020B0A04020102020204" pitchFamily="34" charset="0"/>
              </a:rPr>
              <a:t> </a:t>
            </a:r>
            <a:r>
              <a:rPr lang="uk-UA" sz="2400" b="1" dirty="0" err="1">
                <a:latin typeface="Arial Black" panose="020B0A04020102020204" pitchFamily="34" charset="0"/>
              </a:rPr>
              <a:t>water</a:t>
            </a:r>
            <a:r>
              <a:rPr lang="uk-UA" sz="2400" b="1" dirty="0">
                <a:latin typeface="Arial Black" panose="020B0A04020102020204" pitchFamily="34" charset="0"/>
              </a:rPr>
              <a:t>).</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214" y="80906"/>
            <a:ext cx="11012174" cy="5919044"/>
          </a:xfrm>
        </p:spPr>
      </p:pic>
    </p:spTree>
    <p:extLst>
      <p:ext uri="{BB962C8B-B14F-4D97-AF65-F5344CB8AC3E}">
        <p14:creationId xmlns:p14="http://schemas.microsoft.com/office/powerpoint/2010/main" val="3793752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7047" y="6274676"/>
            <a:ext cx="11101359" cy="420414"/>
          </a:xfrm>
        </p:spPr>
        <p:txBody>
          <a:bodyPr>
            <a:normAutofit fontScale="90000"/>
          </a:bodyPr>
          <a:lstStyle/>
          <a:p>
            <a:r>
              <a:rPr lang="uk-UA" sz="2400" b="1" dirty="0">
                <a:latin typeface="Arial Black" panose="020B0A04020102020204" pitchFamily="34" charset="0"/>
              </a:rPr>
              <a:t>Рис 3.4. </a:t>
            </a:r>
            <a:r>
              <a:rPr lang="uk-UA" sz="2400" b="1" dirty="0" err="1">
                <a:latin typeface="Arial Black" panose="020B0A04020102020204" pitchFamily="34" charset="0"/>
              </a:rPr>
              <a:t>Identification</a:t>
            </a:r>
            <a:r>
              <a:rPr lang="uk-UA" sz="2400" b="1" dirty="0">
                <a:latin typeface="Arial Black" panose="020B0A04020102020204" pitchFamily="34" charset="0"/>
              </a:rPr>
              <a:t> </a:t>
            </a:r>
            <a:r>
              <a:rPr lang="uk-UA" sz="2400" b="1" dirty="0" err="1">
                <a:latin typeface="Arial Black" panose="020B0A04020102020204" pitchFamily="34" charset="0"/>
              </a:rPr>
              <a:t>of</a:t>
            </a:r>
            <a:r>
              <a:rPr lang="uk-UA" sz="2400" b="1" dirty="0">
                <a:latin typeface="Arial Black" panose="020B0A04020102020204" pitchFamily="34" charset="0"/>
              </a:rPr>
              <a:t> </a:t>
            </a:r>
            <a:r>
              <a:rPr lang="uk-UA" sz="2400" b="1" dirty="0" err="1">
                <a:latin typeface="Arial Black" panose="020B0A04020102020204" pitchFamily="34" charset="0"/>
              </a:rPr>
              <a:t>three</a:t>
            </a:r>
            <a:r>
              <a:rPr lang="uk-UA" sz="2400" b="1" dirty="0">
                <a:latin typeface="Arial Black" panose="020B0A04020102020204" pitchFamily="34" charset="0"/>
              </a:rPr>
              <a:t> </a:t>
            </a:r>
            <a:r>
              <a:rPr lang="uk-UA" sz="2400" b="1" dirty="0" err="1">
                <a:latin typeface="Arial Black" panose="020B0A04020102020204" pitchFamily="34" charset="0"/>
              </a:rPr>
              <a:t>destroyed</a:t>
            </a:r>
            <a:r>
              <a:rPr lang="uk-UA" sz="2400" b="1" dirty="0">
                <a:latin typeface="Arial Black" panose="020B0A04020102020204" pitchFamily="34" charset="0"/>
              </a:rPr>
              <a:t> </a:t>
            </a:r>
            <a:r>
              <a:rPr lang="uk-UA" sz="2400" b="1" dirty="0" err="1">
                <a:latin typeface="Arial Black" panose="020B0A04020102020204" pitchFamily="34" charset="0"/>
              </a:rPr>
              <a:t>sections</a:t>
            </a:r>
            <a:r>
              <a:rPr lang="uk-UA" sz="2400" b="1" dirty="0">
                <a:latin typeface="Arial Black" panose="020B0A04020102020204" pitchFamily="34" charset="0"/>
              </a:rPr>
              <a:t> </a:t>
            </a:r>
            <a:r>
              <a:rPr lang="uk-UA" sz="2400" b="1" dirty="0" err="1">
                <a:latin typeface="Arial Black" panose="020B0A04020102020204" pitchFamily="34" charset="0"/>
              </a:rPr>
              <a:t>of</a:t>
            </a:r>
            <a:r>
              <a:rPr lang="uk-UA" sz="2400" b="1" dirty="0">
                <a:latin typeface="Arial Black" panose="020B0A04020102020204" pitchFamily="34" charset="0"/>
              </a:rPr>
              <a:t> </a:t>
            </a:r>
            <a:r>
              <a:rPr lang="uk-UA" sz="2400" b="1" dirty="0" err="1">
                <a:latin typeface="Arial Black" panose="020B0A04020102020204" pitchFamily="34" charset="0"/>
              </a:rPr>
              <a:t>the</a:t>
            </a:r>
            <a:r>
              <a:rPr lang="uk-UA" sz="2400" b="1" dirty="0">
                <a:latin typeface="Arial Black" panose="020B0A04020102020204" pitchFamily="34" charset="0"/>
              </a:rPr>
              <a:t> </a:t>
            </a:r>
            <a:r>
              <a:rPr lang="uk-UA" sz="2400" b="1" dirty="0" err="1">
                <a:latin typeface="Arial Black" panose="020B0A04020102020204" pitchFamily="34" charset="0"/>
              </a:rPr>
              <a:t>network</a:t>
            </a:r>
            <a:r>
              <a:rPr lang="uk-UA" sz="2400" b="1" dirty="0">
                <a:latin typeface="Arial Black" panose="020B0A04020102020204" pitchFamily="34" charset="0"/>
              </a:rPr>
              <a:t> </a:t>
            </a:r>
            <a:r>
              <a:rPr lang="uk-UA" sz="2400" b="1" dirty="0" err="1">
                <a:latin typeface="Arial Black" panose="020B0A04020102020204" pitchFamily="34" charset="0"/>
              </a:rPr>
              <a:t>of</a:t>
            </a:r>
            <a:r>
              <a:rPr lang="uk-UA" sz="2400" b="1" dirty="0">
                <a:latin typeface="Arial Black" panose="020B0A04020102020204" pitchFamily="34" charset="0"/>
              </a:rPr>
              <a:t> </a:t>
            </a:r>
            <a:r>
              <a:rPr lang="uk-UA" sz="2400" b="1" dirty="0" err="1">
                <a:latin typeface="Arial Black" panose="020B0A04020102020204" pitchFamily="34" charset="0"/>
              </a:rPr>
              <a:t>the</a:t>
            </a:r>
            <a:r>
              <a:rPr lang="uk-UA" sz="2400" b="1" dirty="0">
                <a:latin typeface="Arial Black" panose="020B0A04020102020204" pitchFamily="34" charset="0"/>
              </a:rPr>
              <a:t> </a:t>
            </a:r>
            <a:r>
              <a:rPr lang="uk-UA" sz="2400" b="1" dirty="0" err="1">
                <a:latin typeface="Arial Black" panose="020B0A04020102020204" pitchFamily="34" charset="0"/>
              </a:rPr>
              <a:t>district</a:t>
            </a:r>
            <a:r>
              <a:rPr lang="uk-UA" sz="2400" b="1" dirty="0">
                <a:latin typeface="Arial Black" panose="020B0A04020102020204" pitchFamily="34" charset="0"/>
              </a:rPr>
              <a:t> </a:t>
            </a:r>
            <a:r>
              <a:rPr lang="uk-UA" sz="2400" b="1" dirty="0" err="1">
                <a:latin typeface="Arial Black" panose="020B0A04020102020204" pitchFamily="34" charset="0"/>
              </a:rPr>
              <a:t>with</a:t>
            </a:r>
            <a:r>
              <a:rPr lang="uk-UA" sz="2400" b="1" dirty="0">
                <a:latin typeface="Arial Black" panose="020B0A04020102020204" pitchFamily="34" charset="0"/>
              </a:rPr>
              <a:t> a </a:t>
            </a:r>
            <a:r>
              <a:rPr lang="uk-UA" sz="2400" b="1" dirty="0" err="1">
                <a:latin typeface="Arial Black" panose="020B0A04020102020204" pitchFamily="34" charset="0"/>
              </a:rPr>
              <a:t>length</a:t>
            </a:r>
            <a:r>
              <a:rPr lang="uk-UA" sz="2400" b="1" dirty="0">
                <a:latin typeface="Arial Black" panose="020B0A04020102020204" pitchFamily="34" charset="0"/>
              </a:rPr>
              <a:t> </a:t>
            </a:r>
            <a:r>
              <a:rPr lang="uk-UA" sz="2400" b="1" dirty="0" err="1">
                <a:latin typeface="Arial Black" panose="020B0A04020102020204" pitchFamily="34" charset="0"/>
              </a:rPr>
              <a:t>of</a:t>
            </a:r>
            <a:r>
              <a:rPr lang="uk-UA" sz="2400" b="1" dirty="0">
                <a:latin typeface="Arial Black" panose="020B0A04020102020204" pitchFamily="34" charset="0"/>
              </a:rPr>
              <a:t> 85.2 m; 31.4 m; 30.14 m, </a:t>
            </a:r>
            <a:r>
              <a:rPr lang="uk-UA" sz="2400" b="1" dirty="0" err="1">
                <a:latin typeface="Arial Black" panose="020B0A04020102020204" pitchFamily="34" charset="0"/>
              </a:rPr>
              <a:t>the</a:t>
            </a:r>
            <a:r>
              <a:rPr lang="uk-UA" sz="2400" b="1" dirty="0">
                <a:latin typeface="Arial Black" panose="020B0A04020102020204" pitchFamily="34" charset="0"/>
              </a:rPr>
              <a:t> </a:t>
            </a:r>
            <a:r>
              <a:rPr lang="uk-UA" sz="2400" b="1" dirty="0" err="1">
                <a:latin typeface="Arial Black" panose="020B0A04020102020204" pitchFamily="34" charset="0"/>
              </a:rPr>
              <a:t>replacement</a:t>
            </a:r>
            <a:r>
              <a:rPr lang="uk-UA" sz="2400" b="1" dirty="0">
                <a:latin typeface="Arial Black" panose="020B0A04020102020204" pitchFamily="34" charset="0"/>
              </a:rPr>
              <a:t> </a:t>
            </a:r>
            <a:r>
              <a:rPr lang="uk-UA" sz="2400" b="1" dirty="0" err="1">
                <a:latin typeface="Arial Black" panose="020B0A04020102020204" pitchFamily="34" charset="0"/>
              </a:rPr>
              <a:t>of</a:t>
            </a:r>
            <a:r>
              <a:rPr lang="uk-UA" sz="2400" b="1" dirty="0">
                <a:latin typeface="Arial Black" panose="020B0A04020102020204" pitchFamily="34" charset="0"/>
              </a:rPr>
              <a:t> </a:t>
            </a:r>
            <a:r>
              <a:rPr lang="uk-UA" sz="2400" b="1" dirty="0" err="1">
                <a:latin typeface="Arial Black" panose="020B0A04020102020204" pitchFamily="34" charset="0"/>
              </a:rPr>
              <a:t>which</a:t>
            </a:r>
            <a:r>
              <a:rPr lang="uk-UA" sz="2400" b="1" dirty="0">
                <a:latin typeface="Arial Black" panose="020B0A04020102020204" pitchFamily="34" charset="0"/>
              </a:rPr>
              <a:t> </a:t>
            </a:r>
            <a:r>
              <a:rPr lang="uk-UA" sz="2400" b="1" dirty="0" err="1">
                <a:latin typeface="Arial Black" panose="020B0A04020102020204" pitchFamily="34" charset="0"/>
              </a:rPr>
              <a:t>made</a:t>
            </a:r>
            <a:r>
              <a:rPr lang="uk-UA" sz="2400" b="1" dirty="0">
                <a:latin typeface="Arial Black" panose="020B0A04020102020204" pitchFamily="34" charset="0"/>
              </a:rPr>
              <a:t> </a:t>
            </a:r>
            <a:r>
              <a:rPr lang="uk-UA" sz="2400" b="1" dirty="0" err="1">
                <a:latin typeface="Arial Black" panose="020B0A04020102020204" pitchFamily="34" charset="0"/>
              </a:rPr>
              <a:t>it</a:t>
            </a:r>
            <a:r>
              <a:rPr lang="uk-UA" sz="2400" b="1" dirty="0">
                <a:latin typeface="Arial Black" panose="020B0A04020102020204" pitchFamily="34" charset="0"/>
              </a:rPr>
              <a:t> </a:t>
            </a:r>
            <a:r>
              <a:rPr lang="uk-UA" sz="2400" b="1" dirty="0" err="1">
                <a:latin typeface="Arial Black" panose="020B0A04020102020204" pitchFamily="34" charset="0"/>
              </a:rPr>
              <a:t>possible</a:t>
            </a:r>
            <a:r>
              <a:rPr lang="uk-UA" sz="2400" b="1" dirty="0">
                <a:latin typeface="Arial Black" panose="020B0A04020102020204" pitchFamily="34" charset="0"/>
              </a:rPr>
              <a:t> </a:t>
            </a:r>
            <a:r>
              <a:rPr lang="uk-UA" sz="2400" b="1" dirty="0" err="1">
                <a:latin typeface="Arial Black" panose="020B0A04020102020204" pitchFamily="34" charset="0"/>
              </a:rPr>
              <a:t>to</a:t>
            </a:r>
            <a:r>
              <a:rPr lang="uk-UA" sz="2400" b="1" dirty="0">
                <a:latin typeface="Arial Black" panose="020B0A04020102020204" pitchFamily="34" charset="0"/>
              </a:rPr>
              <a:t> </a:t>
            </a:r>
            <a:r>
              <a:rPr lang="uk-UA" sz="2400" b="1" dirty="0" err="1">
                <a:latin typeface="Arial Black" panose="020B0A04020102020204" pitchFamily="34" charset="0"/>
              </a:rPr>
              <a:t>supply</a:t>
            </a:r>
            <a:r>
              <a:rPr lang="uk-UA" sz="2400" b="1" dirty="0">
                <a:latin typeface="Arial Black" panose="020B0A04020102020204" pitchFamily="34" charset="0"/>
              </a:rPr>
              <a:t> </a:t>
            </a:r>
            <a:r>
              <a:rPr lang="uk-UA" sz="2400" b="1" dirty="0" err="1">
                <a:latin typeface="Arial Black" panose="020B0A04020102020204" pitchFamily="34" charset="0"/>
              </a:rPr>
              <a:t>water</a:t>
            </a:r>
            <a:r>
              <a:rPr lang="uk-UA" sz="2400" b="1" dirty="0">
                <a:latin typeface="Arial Black" panose="020B0A04020102020204" pitchFamily="34" charset="0"/>
              </a:rPr>
              <a:t> </a:t>
            </a:r>
            <a:r>
              <a:rPr lang="uk-UA" sz="2400" b="1" dirty="0" err="1">
                <a:latin typeface="Arial Black" panose="020B0A04020102020204" pitchFamily="34" charset="0"/>
              </a:rPr>
              <a:t>to</a:t>
            </a:r>
            <a:r>
              <a:rPr lang="uk-UA" sz="2400" b="1" dirty="0">
                <a:latin typeface="Arial Black" panose="020B0A04020102020204" pitchFamily="34" charset="0"/>
              </a:rPr>
              <a:t> </a:t>
            </a:r>
            <a:r>
              <a:rPr lang="uk-UA" sz="2400" b="1" dirty="0" err="1">
                <a:latin typeface="Arial Black" panose="020B0A04020102020204" pitchFamily="34" charset="0"/>
              </a:rPr>
              <a:t>each</a:t>
            </a:r>
            <a:r>
              <a:rPr lang="uk-UA" sz="2400" b="1" dirty="0">
                <a:latin typeface="Arial Black" panose="020B0A04020102020204" pitchFamily="34" charset="0"/>
              </a:rPr>
              <a:t> </a:t>
            </a:r>
            <a:r>
              <a:rPr lang="uk-UA" sz="2400" b="1" dirty="0" err="1">
                <a:latin typeface="Arial Black" panose="020B0A04020102020204" pitchFamily="34" charset="0"/>
              </a:rPr>
              <a:t>consumer</a:t>
            </a:r>
            <a:r>
              <a:rPr lang="uk-UA" sz="2400" b="1" dirty="0">
                <a:latin typeface="Arial Black" panose="020B0A04020102020204" pitchFamily="34" charset="0"/>
              </a:rPr>
              <a:t>.</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4192" y="136373"/>
            <a:ext cx="10528446" cy="5659040"/>
          </a:xfrm>
        </p:spPr>
      </p:pic>
      <p:sp>
        <p:nvSpPr>
          <p:cNvPr id="5" name="Стрелка вправо 4"/>
          <p:cNvSpPr/>
          <p:nvPr/>
        </p:nvSpPr>
        <p:spPr>
          <a:xfrm>
            <a:off x="2165131" y="4782206"/>
            <a:ext cx="1492469" cy="252248"/>
          </a:xfrm>
          <a:prstGeom prst="rightArrow">
            <a:avLst>
              <a:gd name="adj1" fmla="val 50000"/>
              <a:gd name="adj2" fmla="val 1738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верх 5"/>
          <p:cNvSpPr/>
          <p:nvPr/>
        </p:nvSpPr>
        <p:spPr>
          <a:xfrm>
            <a:off x="4466896" y="3090040"/>
            <a:ext cx="220717" cy="1303283"/>
          </a:xfrm>
          <a:prstGeom prst="upArrow">
            <a:avLst>
              <a:gd name="adj1" fmla="val 50000"/>
              <a:gd name="adj2" fmla="val 1949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верх 6"/>
          <p:cNvSpPr/>
          <p:nvPr/>
        </p:nvSpPr>
        <p:spPr>
          <a:xfrm>
            <a:off x="8797159" y="3394841"/>
            <a:ext cx="262757" cy="1387365"/>
          </a:xfrm>
          <a:prstGeom prst="upArrow">
            <a:avLst>
              <a:gd name="adj1" fmla="val 50000"/>
              <a:gd name="adj2" fmla="val 1747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94496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1945" y="249027"/>
            <a:ext cx="11067393" cy="6232738"/>
          </a:xfrm>
        </p:spPr>
      </p:pic>
    </p:spTree>
    <p:extLst>
      <p:ext uri="{BB962C8B-B14F-4D97-AF65-F5344CB8AC3E}">
        <p14:creationId xmlns:p14="http://schemas.microsoft.com/office/powerpoint/2010/main" val="39213882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1848" y="430924"/>
            <a:ext cx="10491952" cy="5746039"/>
          </a:xfrm>
        </p:spPr>
        <p:txBody>
          <a:bodyPr>
            <a:normAutofit fontScale="92500"/>
          </a:bodyPr>
          <a:lstStyle/>
          <a:p>
            <a:pPr marL="0" indent="0" algn="just">
              <a:lnSpc>
                <a:spcPct val="100000"/>
              </a:lnSpc>
              <a:buNone/>
            </a:pPr>
            <a:r>
              <a:rPr lang="uk-UA" dirty="0" smtClean="0">
                <a:solidFill>
                  <a:srgbClr val="0070C0"/>
                </a:solidFill>
                <a:latin typeface="Arial Black" panose="020B0A04020102020204" pitchFamily="34" charset="0"/>
              </a:rPr>
              <a:t>  </a:t>
            </a:r>
            <a:r>
              <a:rPr lang="en-US" dirty="0" smtClean="0">
                <a:solidFill>
                  <a:srgbClr val="0070C0"/>
                </a:solidFill>
                <a:latin typeface="Arial Black" panose="020B0A04020102020204" pitchFamily="34" charset="0"/>
              </a:rPr>
              <a:t>In </a:t>
            </a:r>
            <a:r>
              <a:rPr lang="en-US" dirty="0">
                <a:solidFill>
                  <a:srgbClr val="0070C0"/>
                </a:solidFill>
                <a:latin typeface="Arial Black" panose="020B0A04020102020204" pitchFamily="34" charset="0"/>
              </a:rPr>
              <a:t>this way, for any settlement under consideration, you will receive an adequate hydraulic model that will allow you to optimally select pumps, pipes of the required diameter, installation locations of pressure regulators, etc., which guarantees water supply to consumers. </a:t>
            </a:r>
            <a:r>
              <a:rPr lang="uk-UA" dirty="0" smtClean="0">
                <a:solidFill>
                  <a:srgbClr val="0070C0"/>
                </a:solidFill>
                <a:latin typeface="Arial Black" panose="020B0A04020102020204" pitchFamily="34" charset="0"/>
              </a:rPr>
              <a:t>  </a:t>
            </a:r>
          </a:p>
          <a:p>
            <a:pPr marL="0" indent="0" algn="just">
              <a:lnSpc>
                <a:spcPct val="100000"/>
              </a:lnSpc>
              <a:buNone/>
            </a:pPr>
            <a:r>
              <a:rPr lang="uk-UA" dirty="0" smtClean="0">
                <a:solidFill>
                  <a:srgbClr val="0070C0"/>
                </a:solidFill>
                <a:latin typeface="Arial Black" panose="020B0A04020102020204" pitchFamily="34" charset="0"/>
              </a:rPr>
              <a:t> </a:t>
            </a:r>
            <a:r>
              <a:rPr lang="en-US" dirty="0" smtClean="0">
                <a:solidFill>
                  <a:srgbClr val="0070C0"/>
                </a:solidFill>
                <a:latin typeface="Arial Black" panose="020B0A04020102020204" pitchFamily="34" charset="0"/>
              </a:rPr>
              <a:t>The </a:t>
            </a:r>
            <a:r>
              <a:rPr lang="en-US" dirty="0">
                <a:solidFill>
                  <a:srgbClr val="0070C0"/>
                </a:solidFill>
                <a:latin typeface="Arial Black" panose="020B0A04020102020204" pitchFamily="34" charset="0"/>
              </a:rPr>
              <a:t>developed hydraulic model will allow us to quickly answer the question "what happens if..." and reduce the risks from extraordinary situations (destruction of one of the pumping stations as a result of shelling, power outage in one of the </a:t>
            </a:r>
            <a:r>
              <a:rPr lang="en-US" dirty="0" err="1">
                <a:solidFill>
                  <a:srgbClr val="0070C0"/>
                </a:solidFill>
                <a:latin typeface="Arial Black" panose="020B0A04020102020204" pitchFamily="34" charset="0"/>
              </a:rPr>
              <a:t>city&amp;apos;s</a:t>
            </a:r>
            <a:r>
              <a:rPr lang="en-US" dirty="0">
                <a:solidFill>
                  <a:srgbClr val="0070C0"/>
                </a:solidFill>
                <a:latin typeface="Arial Black" panose="020B0A04020102020204" pitchFamily="34" charset="0"/>
              </a:rPr>
              <a:t> districts, etc.)</a:t>
            </a:r>
          </a:p>
          <a:p>
            <a:pPr marL="0" indent="0" algn="just">
              <a:lnSpc>
                <a:spcPct val="100000"/>
              </a:lnSpc>
              <a:buNone/>
            </a:pPr>
            <a:r>
              <a:rPr lang="en-US" dirty="0" smtClean="0">
                <a:solidFill>
                  <a:srgbClr val="0070C0"/>
                </a:solidFill>
                <a:latin typeface="Arial Black" panose="020B0A04020102020204" pitchFamily="34" charset="0"/>
              </a:rPr>
              <a:t>In </a:t>
            </a:r>
            <a:r>
              <a:rPr lang="en-US" dirty="0">
                <a:solidFill>
                  <a:srgbClr val="0070C0"/>
                </a:solidFill>
                <a:latin typeface="Arial Black" panose="020B0A04020102020204" pitchFamily="34" charset="0"/>
              </a:rPr>
              <a:t>addition, the Consortium can perform GIS work for the organization of centralized water supply and quickly carry out design work using BIM technology.</a:t>
            </a:r>
          </a:p>
          <a:p>
            <a:pPr>
              <a:lnSpc>
                <a:spcPct val="100000"/>
              </a:lnSpc>
            </a:pPr>
            <a:endParaRPr lang="ru-RU" dirty="0"/>
          </a:p>
        </p:txBody>
      </p:sp>
    </p:spTree>
    <p:extLst>
      <p:ext uri="{BB962C8B-B14F-4D97-AF65-F5344CB8AC3E}">
        <p14:creationId xmlns:p14="http://schemas.microsoft.com/office/powerpoint/2010/main" val="206391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5790" y="305503"/>
            <a:ext cx="11050757" cy="6214362"/>
          </a:xfrm>
        </p:spPr>
      </p:pic>
    </p:spTree>
    <p:extLst>
      <p:ext uri="{BB962C8B-B14F-4D97-AF65-F5344CB8AC3E}">
        <p14:creationId xmlns:p14="http://schemas.microsoft.com/office/powerpoint/2010/main" val="615980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4885" y="294290"/>
            <a:ext cx="11305171" cy="6679324"/>
          </a:xfrm>
        </p:spPr>
      </p:pic>
    </p:spTree>
    <p:extLst>
      <p:ext uri="{BB962C8B-B14F-4D97-AF65-F5344CB8AC3E}">
        <p14:creationId xmlns:p14="http://schemas.microsoft.com/office/powerpoint/2010/main" val="1987585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1437" y="451945"/>
            <a:ext cx="10825046" cy="6113901"/>
          </a:xfrm>
        </p:spPr>
      </p:pic>
    </p:spTree>
    <p:extLst>
      <p:ext uri="{BB962C8B-B14F-4D97-AF65-F5344CB8AC3E}">
        <p14:creationId xmlns:p14="http://schemas.microsoft.com/office/powerpoint/2010/main" val="3400216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878020"/>
          </a:xfrm>
        </p:spPr>
        <p:txBody>
          <a:bodyPr>
            <a:normAutofit/>
          </a:bodyPr>
          <a:lstStyle/>
          <a:p>
            <a:pPr algn="ctr"/>
            <a:r>
              <a:rPr lang="en-US" sz="4800" b="1" dirty="0">
                <a:latin typeface="Arial Black" panose="020B0A04020102020204" pitchFamily="34" charset="0"/>
              </a:rPr>
              <a:t>Primary restoration of the water supply network scheme of settlements of any size and complexity in case of loss of information on carriers (electronic, paper) as a result of military operations, namely</a:t>
            </a:r>
            <a:r>
              <a:rPr lang="en-US" sz="4800" b="1" dirty="0" smtClean="0">
                <a:effectLst/>
                <a:latin typeface="Arial Black" panose="020B0A04020102020204" pitchFamily="34" charset="0"/>
              </a:rPr>
              <a:t/>
            </a:r>
            <a:br>
              <a:rPr lang="en-US" sz="4800" b="1" dirty="0" smtClean="0">
                <a:effectLst/>
                <a:latin typeface="Arial Black" panose="020B0A04020102020204" pitchFamily="34" charset="0"/>
              </a:rPr>
            </a:br>
            <a:endParaRPr lang="ru-RU" sz="4800" b="1" dirty="0">
              <a:latin typeface="Arial Black" panose="020B0A04020102020204" pitchFamily="34" charset="0"/>
            </a:endParaRPr>
          </a:p>
        </p:txBody>
      </p:sp>
    </p:spTree>
    <p:extLst>
      <p:ext uri="{BB962C8B-B14F-4D97-AF65-F5344CB8AC3E}">
        <p14:creationId xmlns:p14="http://schemas.microsoft.com/office/powerpoint/2010/main" val="889783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3683" y="630620"/>
            <a:ext cx="10660117" cy="5896303"/>
          </a:xfrm>
        </p:spPr>
        <p:txBody>
          <a:bodyPr>
            <a:normAutofit fontScale="92500" lnSpcReduction="10000"/>
          </a:bodyPr>
          <a:lstStyle/>
          <a:p>
            <a:pPr marL="0" indent="0" algn="just">
              <a:buNone/>
            </a:pPr>
            <a:r>
              <a:rPr lang="uk-UA" dirty="0" smtClean="0">
                <a:solidFill>
                  <a:srgbClr val="002060"/>
                </a:solidFill>
              </a:rPr>
              <a:t>   </a:t>
            </a:r>
            <a:r>
              <a:rPr lang="en-US" dirty="0" smtClean="0">
                <a:solidFill>
                  <a:srgbClr val="002060"/>
                </a:solidFill>
                <a:latin typeface="Arial Black" panose="020B0A04020102020204" pitchFamily="34" charset="0"/>
              </a:rPr>
              <a:t>Currently</a:t>
            </a:r>
            <a:r>
              <a:rPr lang="en-US" dirty="0">
                <a:solidFill>
                  <a:srgbClr val="002060"/>
                </a:solidFill>
                <a:latin typeface="Arial Black" panose="020B0A04020102020204" pitchFamily="34" charset="0"/>
              </a:rPr>
              <a:t>, there are several companies in Ukraine that develop classical GIS and hydraulic models based on the creation of detailed maps, the creation of a complete database of networks to each subscriber, field work on the certification of wells, etc. Such work depends on the size of the settlement and takes months and years.</a:t>
            </a:r>
          </a:p>
          <a:p>
            <a:pPr marL="0" indent="0" algn="just">
              <a:buNone/>
            </a:pPr>
            <a:r>
              <a:rPr lang="uk-UA" dirty="0" smtClean="0">
                <a:solidFill>
                  <a:srgbClr val="002060"/>
                </a:solidFill>
                <a:latin typeface="Arial Black" panose="020B0A04020102020204" pitchFamily="34" charset="0"/>
              </a:rPr>
              <a:t>   </a:t>
            </a:r>
            <a:r>
              <a:rPr lang="en-US" dirty="0" smtClean="0">
                <a:solidFill>
                  <a:srgbClr val="002060"/>
                </a:solidFill>
                <a:latin typeface="Arial Black" panose="020B0A04020102020204" pitchFamily="34" charset="0"/>
              </a:rPr>
              <a:t>For </a:t>
            </a:r>
            <a:r>
              <a:rPr lang="en-US" dirty="0">
                <a:solidFill>
                  <a:srgbClr val="002060"/>
                </a:solidFill>
                <a:latin typeface="Arial Black" panose="020B0A04020102020204" pitchFamily="34" charset="0"/>
              </a:rPr>
              <a:t>settlements affected by floods and military operations, there is no such time, and classical methods are not suitable. The issue of providing water to the population must be resolved immediately!</a:t>
            </a:r>
          </a:p>
          <a:p>
            <a:pPr marL="0" indent="0" algn="just">
              <a:buNone/>
            </a:pPr>
            <a:r>
              <a:rPr lang="en-US" dirty="0">
                <a:solidFill>
                  <a:srgbClr val="002060"/>
                </a:solidFill>
                <a:latin typeface="Arial Black" panose="020B0A04020102020204" pitchFamily="34" charset="0"/>
              </a:rPr>
              <a:t>  The IT UTC Consortium offers a different approach to solving this problem, less accurate but fast enough.</a:t>
            </a:r>
          </a:p>
          <a:p>
            <a:pPr marL="0" indent="0" algn="just">
              <a:buNone/>
            </a:pPr>
            <a:r>
              <a:rPr lang="en-US" dirty="0">
                <a:solidFill>
                  <a:srgbClr val="002060"/>
                </a:solidFill>
                <a:latin typeface="Arial Black" panose="020B0A04020102020204" pitchFamily="34" charset="0"/>
              </a:rPr>
              <a:t>  We offer three options for solving the problem depending on the available information</a:t>
            </a:r>
            <a:r>
              <a:rPr lang="en-US" dirty="0" smtClean="0">
                <a:solidFill>
                  <a:srgbClr val="002060"/>
                </a:solidFill>
                <a:latin typeface="Arial Black" panose="020B0A04020102020204" pitchFamily="34" charset="0"/>
              </a:rPr>
              <a:t>:</a:t>
            </a:r>
            <a:endParaRPr lang="uk-UA" dirty="0" smtClean="0">
              <a:solidFill>
                <a:srgbClr val="002060"/>
              </a:solidFill>
              <a:latin typeface="Arial Black" panose="020B0A04020102020204" pitchFamily="34" charset="0"/>
            </a:endParaRPr>
          </a:p>
          <a:p>
            <a:pPr marL="0" indent="0" algn="just">
              <a:buNone/>
            </a:pPr>
            <a:r>
              <a:rPr lang="uk-UA" dirty="0" smtClean="0">
                <a:solidFill>
                  <a:srgbClr val="002060"/>
                </a:solidFill>
                <a:latin typeface="Arial Black" panose="020B0A04020102020204" pitchFamily="34" charset="0"/>
              </a:rPr>
              <a:t>   </a:t>
            </a:r>
            <a:r>
              <a:rPr lang="en-US" dirty="0" smtClean="0">
                <a:solidFill>
                  <a:srgbClr val="002060"/>
                </a:solidFill>
                <a:latin typeface="Arial Black" panose="020B0A04020102020204" pitchFamily="34" charset="0"/>
              </a:rPr>
              <a:t>Primary </a:t>
            </a:r>
            <a:r>
              <a:rPr lang="en-US" dirty="0">
                <a:solidFill>
                  <a:srgbClr val="002060"/>
                </a:solidFill>
                <a:latin typeface="Arial Black" panose="020B0A04020102020204" pitchFamily="34" charset="0"/>
              </a:rPr>
              <a:t>restoration of the scheme of water supply networks of settlements of any size and complexity</a:t>
            </a:r>
          </a:p>
          <a:p>
            <a:pPr marL="0" indent="0" algn="just">
              <a:buNone/>
            </a:pPr>
            <a:endParaRPr lang="en-US" dirty="0">
              <a:solidFill>
                <a:srgbClr val="002060"/>
              </a:solidFill>
              <a:effectLst/>
              <a:latin typeface="Arial Black" panose="020B0A04020102020204" pitchFamily="34" charset="0"/>
            </a:endParaRPr>
          </a:p>
        </p:txBody>
      </p:sp>
    </p:spTree>
    <p:extLst>
      <p:ext uri="{BB962C8B-B14F-4D97-AF65-F5344CB8AC3E}">
        <p14:creationId xmlns:p14="http://schemas.microsoft.com/office/powerpoint/2010/main" val="1064212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483476"/>
            <a:ext cx="10660117" cy="956442"/>
          </a:xfrm>
        </p:spPr>
        <p:txBody>
          <a:bodyPr>
            <a:normAutofit fontScale="90000"/>
          </a:bodyPr>
          <a:lstStyle/>
          <a:p>
            <a:r>
              <a:rPr lang="en-US" sz="2800" dirty="0" smtClean="0">
                <a:solidFill>
                  <a:srgbClr val="002060"/>
                </a:solidFill>
                <a:latin typeface="Arial Black" panose="020B0A04020102020204" pitchFamily="34" charset="0"/>
              </a:rPr>
              <a:t>I. </a:t>
            </a:r>
            <a:r>
              <a:rPr lang="en-US" sz="2800" dirty="0">
                <a:solidFill>
                  <a:srgbClr val="002060"/>
                </a:solidFill>
                <a:latin typeface="Arial Black" panose="020B0A04020102020204" pitchFamily="34" charset="0"/>
              </a:rPr>
              <a:t>If there is an information base of water supply networks, including hydraulic models</a:t>
            </a:r>
            <a:br>
              <a:rPr lang="en-US" sz="2800" dirty="0">
                <a:solidFill>
                  <a:srgbClr val="002060"/>
                </a:solidFill>
                <a:latin typeface="Arial Black" panose="020B0A04020102020204" pitchFamily="34" charset="0"/>
              </a:rPr>
            </a:br>
            <a:endParaRPr lang="ru-RU" sz="2800" dirty="0">
              <a:solidFill>
                <a:srgbClr val="002060"/>
              </a:solidFill>
              <a:latin typeface="Arial Black" panose="020B0A04020102020204" pitchFamily="34" charset="0"/>
            </a:endParaRPr>
          </a:p>
        </p:txBody>
      </p:sp>
      <p:sp>
        <p:nvSpPr>
          <p:cNvPr id="3" name="Объект 2"/>
          <p:cNvSpPr>
            <a:spLocks noGrp="1"/>
          </p:cNvSpPr>
          <p:nvPr>
            <p:ph idx="1"/>
          </p:nvPr>
        </p:nvSpPr>
        <p:spPr>
          <a:xfrm>
            <a:off x="838199" y="1439918"/>
            <a:ext cx="10660117" cy="5023944"/>
          </a:xfrm>
        </p:spPr>
        <p:txBody>
          <a:bodyPr/>
          <a:lstStyle/>
          <a:p>
            <a:pPr marL="0" indent="0" algn="just">
              <a:buNone/>
            </a:pPr>
            <a:r>
              <a:rPr lang="uk-UA" dirty="0" smtClean="0">
                <a:solidFill>
                  <a:srgbClr val="0070C0"/>
                </a:solidFill>
              </a:rPr>
              <a:t>1. </a:t>
            </a:r>
            <a:r>
              <a:rPr lang="en-US" dirty="0" smtClean="0">
                <a:solidFill>
                  <a:srgbClr val="0070C0"/>
                </a:solidFill>
              </a:rPr>
              <a:t>Identification </a:t>
            </a:r>
            <a:r>
              <a:rPr lang="en-US" dirty="0">
                <a:solidFill>
                  <a:srgbClr val="0070C0"/>
                </a:solidFill>
              </a:rPr>
              <a:t>and mapping of network sections that have been damaged and assessment of the possibility of their prompt restoration.</a:t>
            </a:r>
          </a:p>
          <a:p>
            <a:pPr marL="0" indent="0" algn="just">
              <a:buNone/>
            </a:pPr>
            <a:r>
              <a:rPr lang="uk-UA" dirty="0" smtClean="0">
                <a:solidFill>
                  <a:srgbClr val="0070C0"/>
                </a:solidFill>
              </a:rPr>
              <a:t>2. </a:t>
            </a:r>
            <a:r>
              <a:rPr lang="en-US" dirty="0" smtClean="0">
                <a:solidFill>
                  <a:srgbClr val="0070C0"/>
                </a:solidFill>
              </a:rPr>
              <a:t>Identification </a:t>
            </a:r>
            <a:r>
              <a:rPr lang="en-US" dirty="0">
                <a:solidFill>
                  <a:srgbClr val="0070C0"/>
                </a:solidFill>
              </a:rPr>
              <a:t>of network sections that can supply water to </a:t>
            </a:r>
            <a:r>
              <a:rPr lang="en-US" dirty="0" smtClean="0">
                <a:solidFill>
                  <a:srgbClr val="0070C0"/>
                </a:solidFill>
              </a:rPr>
              <a:t>consumers</a:t>
            </a:r>
            <a:r>
              <a:rPr lang="uk-UA" dirty="0" smtClean="0">
                <a:solidFill>
                  <a:srgbClr val="0070C0"/>
                </a:solidFill>
              </a:rPr>
              <a:t>.</a:t>
            </a:r>
            <a:endParaRPr lang="en-US" dirty="0">
              <a:solidFill>
                <a:srgbClr val="0070C0"/>
              </a:solidFill>
            </a:endParaRPr>
          </a:p>
          <a:p>
            <a:pPr marL="0" indent="0" algn="just">
              <a:buNone/>
            </a:pPr>
            <a:r>
              <a:rPr lang="uk-UA" dirty="0" smtClean="0">
                <a:solidFill>
                  <a:srgbClr val="0070C0"/>
                </a:solidFill>
              </a:rPr>
              <a:t>3. </a:t>
            </a:r>
            <a:r>
              <a:rPr lang="en-US" dirty="0" smtClean="0">
                <a:solidFill>
                  <a:srgbClr val="0070C0"/>
                </a:solidFill>
              </a:rPr>
              <a:t>Conducting </a:t>
            </a:r>
            <a:r>
              <a:rPr lang="en-US" dirty="0">
                <a:solidFill>
                  <a:srgbClr val="0070C0"/>
                </a:solidFill>
              </a:rPr>
              <a:t>hydraulic calculations based on the adjusted hydraulic model, taking into account the destroyed sections of the network, to determine the conditions of water supply to consumers and technical solutions to achieve the set goals.</a:t>
            </a:r>
          </a:p>
          <a:p>
            <a:pPr marL="0" indent="0" algn="just">
              <a:buNone/>
            </a:pPr>
            <a:r>
              <a:rPr lang="uk-UA" dirty="0" smtClean="0">
                <a:solidFill>
                  <a:srgbClr val="0070C0"/>
                </a:solidFill>
              </a:rPr>
              <a:t>4.</a:t>
            </a:r>
            <a:r>
              <a:rPr lang="en-US" dirty="0" smtClean="0">
                <a:solidFill>
                  <a:srgbClr val="0070C0"/>
                </a:solidFill>
              </a:rPr>
              <a:t>If </a:t>
            </a:r>
            <a:r>
              <a:rPr lang="en-US" dirty="0">
                <a:solidFill>
                  <a:srgbClr val="0070C0"/>
                </a:solidFill>
              </a:rPr>
              <a:t>necessary, selecting the optimal power equipment (pumps</a:t>
            </a:r>
            <a:r>
              <a:rPr lang="en-US" dirty="0" smtClean="0">
                <a:solidFill>
                  <a:srgbClr val="0070C0"/>
                </a:solidFill>
              </a:rPr>
              <a:t>)</a:t>
            </a:r>
            <a:r>
              <a:rPr lang="uk-UA" dirty="0" smtClean="0">
                <a:solidFill>
                  <a:srgbClr val="0070C0"/>
                </a:solidFill>
              </a:rPr>
              <a:t>.</a:t>
            </a:r>
            <a:endParaRPr lang="en-US" dirty="0">
              <a:solidFill>
                <a:srgbClr val="0070C0"/>
              </a:solidFill>
              <a:effectLst/>
            </a:endParaRPr>
          </a:p>
        </p:txBody>
      </p:sp>
    </p:spTree>
    <p:extLst>
      <p:ext uri="{BB962C8B-B14F-4D97-AF65-F5344CB8AC3E}">
        <p14:creationId xmlns:p14="http://schemas.microsoft.com/office/powerpoint/2010/main" val="4184004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8178" y="6264166"/>
            <a:ext cx="10552387" cy="593834"/>
          </a:xfrm>
        </p:spPr>
        <p:txBody>
          <a:bodyPr>
            <a:normAutofit fontScale="90000"/>
          </a:bodyPr>
          <a:lstStyle/>
          <a:p>
            <a:r>
              <a:rPr lang="uk-UA" sz="2200" b="1" dirty="0" err="1" smtClean="0">
                <a:latin typeface="Arial Black" panose="020B0A04020102020204" pitchFamily="34" charset="0"/>
              </a:rPr>
              <a:t>Fig</a:t>
            </a:r>
            <a:r>
              <a:rPr lang="uk-UA" sz="2200" b="1" dirty="0" smtClean="0">
                <a:latin typeface="Arial Black" panose="020B0A04020102020204" pitchFamily="34" charset="0"/>
              </a:rPr>
              <a:t>.</a:t>
            </a:r>
            <a:r>
              <a:rPr lang="en-US" sz="2200" b="1" dirty="0" smtClean="0">
                <a:latin typeface="Arial Black" panose="020B0A04020102020204" pitchFamily="34" charset="0"/>
              </a:rPr>
              <a:t>1</a:t>
            </a:r>
            <a:r>
              <a:rPr lang="uk-UA" sz="2200" b="1" dirty="0" smtClean="0">
                <a:latin typeface="Arial Black" panose="020B0A04020102020204" pitchFamily="34" charset="0"/>
              </a:rPr>
              <a:t>.1</a:t>
            </a:r>
            <a:r>
              <a:rPr lang="uk-UA" sz="2200" b="1" dirty="0">
                <a:latin typeface="Arial Black" panose="020B0A04020102020204" pitchFamily="34" charset="0"/>
              </a:rPr>
              <a:t>. </a:t>
            </a:r>
            <a:r>
              <a:rPr lang="uk-UA" sz="2200" b="1" dirty="0" err="1">
                <a:latin typeface="Arial Black" panose="020B0A04020102020204" pitchFamily="34" charset="0"/>
              </a:rPr>
              <a:t>Area</a:t>
            </a:r>
            <a:r>
              <a:rPr lang="uk-UA" sz="2200" b="1" dirty="0">
                <a:latin typeface="Arial Black" panose="020B0A04020102020204" pitchFamily="34" charset="0"/>
              </a:rPr>
              <a:t> </a:t>
            </a:r>
            <a:r>
              <a:rPr lang="uk-UA" sz="2200" b="1" dirty="0" err="1">
                <a:latin typeface="Arial Black" panose="020B0A04020102020204" pitchFamily="34" charset="0"/>
              </a:rPr>
              <a:t>of</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city</a:t>
            </a:r>
            <a:r>
              <a:rPr lang="uk-UA" sz="2200" b="1" dirty="0">
                <a:latin typeface="Arial Black" panose="020B0A04020102020204" pitchFamily="34" charset="0"/>
              </a:rPr>
              <a:t> "N" </a:t>
            </a:r>
            <a:r>
              <a:rPr lang="uk-UA" sz="2200" b="1" dirty="0" err="1">
                <a:latin typeface="Arial Black" panose="020B0A04020102020204" pitchFamily="34" charset="0"/>
              </a:rPr>
              <a:t>with</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water</a:t>
            </a:r>
            <a:r>
              <a:rPr lang="uk-UA" sz="2200" b="1" dirty="0">
                <a:latin typeface="Arial Black" panose="020B0A04020102020204" pitchFamily="34" charset="0"/>
              </a:rPr>
              <a:t> </a:t>
            </a:r>
            <a:r>
              <a:rPr lang="uk-UA" sz="2200" b="1" dirty="0" err="1">
                <a:latin typeface="Arial Black" panose="020B0A04020102020204" pitchFamily="34" charset="0"/>
              </a:rPr>
              <a:t>supply</a:t>
            </a:r>
            <a:r>
              <a:rPr lang="uk-UA" sz="2200" b="1" dirty="0">
                <a:latin typeface="Arial Black" panose="020B0A04020102020204" pitchFamily="34" charset="0"/>
              </a:rPr>
              <a:t> </a:t>
            </a:r>
            <a:r>
              <a:rPr lang="uk-UA" sz="2200" b="1" dirty="0" err="1">
                <a:latin typeface="Arial Black" panose="020B0A04020102020204" pitchFamily="34" charset="0"/>
              </a:rPr>
              <a:t>networks</a:t>
            </a:r>
            <a:r>
              <a:rPr lang="uk-UA" sz="2200" b="1" dirty="0">
                <a:latin typeface="Arial Black" panose="020B0A04020102020204" pitchFamily="34" charset="0"/>
              </a:rPr>
              <a:t> </a:t>
            </a:r>
            <a:r>
              <a:rPr lang="uk-UA" sz="2200" b="1" dirty="0" err="1">
                <a:latin typeface="Arial Black" panose="020B0A04020102020204" pitchFamily="34" charset="0"/>
              </a:rPr>
              <a:t>and</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infrastructure</a:t>
            </a:r>
            <a:r>
              <a:rPr lang="uk-UA" sz="2200" b="1" dirty="0">
                <a:latin typeface="Arial Black" panose="020B0A04020102020204" pitchFamily="34" charset="0"/>
              </a:rPr>
              <a:t> </a:t>
            </a:r>
            <a:r>
              <a:rPr lang="uk-UA" sz="2200" b="1" dirty="0" err="1">
                <a:latin typeface="Arial Black" panose="020B0A04020102020204" pitchFamily="34" charset="0"/>
              </a:rPr>
              <a:t>of</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city</a:t>
            </a:r>
            <a:r>
              <a:rPr lang="uk-UA" sz="2200" b="1" dirty="0">
                <a:latin typeface="Arial Black" panose="020B0A04020102020204" pitchFamily="34" charset="0"/>
              </a:rPr>
              <a:t> </a:t>
            </a:r>
            <a:r>
              <a:rPr lang="uk-UA" sz="2200" b="1" dirty="0" err="1">
                <a:latin typeface="Arial Black" panose="020B0A04020102020204" pitchFamily="34" charset="0"/>
              </a:rPr>
              <a:t>at</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beginning</a:t>
            </a:r>
            <a:r>
              <a:rPr lang="uk-UA" sz="2200" b="1" dirty="0">
                <a:latin typeface="Arial Black" panose="020B0A04020102020204" pitchFamily="34" charset="0"/>
              </a:rPr>
              <a:t> </a:t>
            </a:r>
            <a:r>
              <a:rPr lang="uk-UA" sz="2200" b="1" dirty="0" err="1">
                <a:latin typeface="Arial Black" panose="020B0A04020102020204" pitchFamily="34" charset="0"/>
              </a:rPr>
              <a:t>of</a:t>
            </a:r>
            <a:r>
              <a:rPr lang="uk-UA" sz="2200" b="1" dirty="0">
                <a:latin typeface="Arial Black" panose="020B0A04020102020204" pitchFamily="34" charset="0"/>
              </a:rPr>
              <a:t> </a:t>
            </a:r>
            <a:r>
              <a:rPr lang="uk-UA" sz="2200" b="1" dirty="0" err="1">
                <a:latin typeface="Arial Black" panose="020B0A04020102020204" pitchFamily="34" charset="0"/>
              </a:rPr>
              <a:t>the</a:t>
            </a:r>
            <a:r>
              <a:rPr lang="uk-UA" sz="2200" b="1" dirty="0">
                <a:latin typeface="Arial Black" panose="020B0A04020102020204" pitchFamily="34" charset="0"/>
              </a:rPr>
              <a:t> </a:t>
            </a:r>
            <a:r>
              <a:rPr lang="uk-UA" sz="2200" b="1" dirty="0" err="1">
                <a:latin typeface="Arial Black" panose="020B0A04020102020204" pitchFamily="34" charset="0"/>
              </a:rPr>
              <a:t>hostilities</a:t>
            </a:r>
            <a:r>
              <a:rPr lang="uk-UA" sz="2200" b="1" dirty="0">
                <a:latin typeface="Arial Black" panose="020B0A04020102020204" pitchFamily="34" charset="0"/>
              </a:rPr>
              <a:t>.</a:t>
            </a:r>
            <a:r>
              <a:rPr lang="ru-RU" dirty="0"/>
              <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3586" y="231228"/>
            <a:ext cx="10079126" cy="5669508"/>
          </a:xfrm>
        </p:spPr>
      </p:pic>
    </p:spTree>
    <p:extLst>
      <p:ext uri="{BB962C8B-B14F-4D97-AF65-F5344CB8AC3E}">
        <p14:creationId xmlns:p14="http://schemas.microsoft.com/office/powerpoint/2010/main" val="1584873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7254" y="6074978"/>
            <a:ext cx="10586545" cy="1114097"/>
          </a:xfrm>
        </p:spPr>
        <p:txBody>
          <a:bodyPr>
            <a:normAutofit fontScale="90000"/>
          </a:bodyPr>
          <a:lstStyle/>
          <a:p>
            <a:pPr>
              <a:lnSpc>
                <a:spcPct val="107000"/>
              </a:lnSpc>
              <a:spcAft>
                <a:spcPts val="800"/>
              </a:spcAft>
              <a:tabLst>
                <a:tab pos="1619250" algn="l"/>
              </a:tabLst>
            </a:pPr>
            <a:r>
              <a:rPr lang="uk-UA" sz="2200" b="1" dirty="0" err="1">
                <a:latin typeface="Arial Black" panose="020B0A04020102020204" pitchFamily="34" charset="0"/>
                <a:ea typeface="Calibri" panose="020F0502020204030204" pitchFamily="34" charset="0"/>
                <a:cs typeface="Times New Roman" panose="02020603050405020304" pitchFamily="18" charset="0"/>
              </a:rPr>
              <a:t>Fig</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smtClean="0">
                <a:latin typeface="Arial Black" panose="020B0A04020102020204" pitchFamily="34" charset="0"/>
                <a:ea typeface="Calibri" panose="020F0502020204030204" pitchFamily="34" charset="0"/>
                <a:cs typeface="Times New Roman" panose="02020603050405020304" pitchFamily="18" charset="0"/>
              </a:rPr>
              <a:t>1.2</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District</a:t>
            </a:r>
            <a:r>
              <a:rPr lang="uk-UA" sz="2200" b="1" dirty="0">
                <a:latin typeface="Arial Black" panose="020B0A04020102020204" pitchFamily="34" charset="0"/>
                <a:ea typeface="Calibri" panose="020F0502020204030204" pitchFamily="34" charset="0"/>
                <a:cs typeface="Times New Roman" panose="02020603050405020304" pitchFamily="18" charset="0"/>
              </a:rPr>
              <a:t> "N" </a:t>
            </a:r>
            <a:r>
              <a:rPr lang="uk-UA" sz="2200" b="1" dirty="0" err="1">
                <a:latin typeface="Arial Black" panose="020B0A04020102020204" pitchFamily="34" charset="0"/>
                <a:ea typeface="Calibri" panose="020F0502020204030204" pitchFamily="34" charset="0"/>
                <a:cs typeface="Times New Roman" panose="02020603050405020304" pitchFamily="18" charset="0"/>
              </a:rPr>
              <a:t>with</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identified</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and</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mapped</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sections</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of</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the</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damaged</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network</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marked</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in</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red</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Yellow</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dots</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are</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consumers</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without</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water</a:t>
            </a:r>
            <a:r>
              <a:rPr lang="uk-UA" sz="2200" b="1" dirty="0">
                <a:latin typeface="Arial Black" panose="020B0A04020102020204" pitchFamily="34" charset="0"/>
                <a:ea typeface="Calibri" panose="020F0502020204030204" pitchFamily="34" charset="0"/>
                <a:cs typeface="Times New Roman" panose="02020603050405020304" pitchFamily="18" charset="0"/>
              </a:rPr>
              <a:t> </a:t>
            </a:r>
            <a:r>
              <a:rPr lang="uk-UA" sz="2200" b="1" dirty="0" err="1">
                <a:latin typeface="Arial Black" panose="020B0A04020102020204" pitchFamily="34" charset="0"/>
                <a:ea typeface="Calibri" panose="020F0502020204030204" pitchFamily="34" charset="0"/>
                <a:cs typeface="Times New Roman" panose="02020603050405020304" pitchFamily="18" charset="0"/>
              </a:rPr>
              <a:t>supply</a:t>
            </a:r>
            <a:r>
              <a:rPr lang="uk-UA" sz="2200" b="1" dirty="0">
                <a:latin typeface="Arial Black" panose="020B0A04020102020204" pitchFamily="34" charset="0"/>
                <a:ea typeface="Calibri" panose="020F0502020204030204" pitchFamily="34" charset="0"/>
                <a:cs typeface="Times New Roman" panose="02020603050405020304" pitchFamily="18" charset="0"/>
              </a:rPr>
              <a:t>.</a:t>
            </a:r>
            <a:r>
              <a:rPr lang="ru-RU" sz="4000" dirty="0">
                <a:latin typeface="Calibri" panose="020F0502020204030204" pitchFamily="34" charset="0"/>
                <a:ea typeface="Calibri" panose="020F0502020204030204" pitchFamily="34" charset="0"/>
                <a:cs typeface="Times New Roman" panose="02020603050405020304" pitchFamily="18" charset="0"/>
              </a:rPr>
              <a:t/>
            </a:r>
            <a:br>
              <a:rPr lang="ru-RU" sz="40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543" y="249073"/>
            <a:ext cx="9927410" cy="5584168"/>
          </a:xfrm>
        </p:spPr>
      </p:pic>
    </p:spTree>
    <p:extLst>
      <p:ext uri="{BB962C8B-B14F-4D97-AF65-F5344CB8AC3E}">
        <p14:creationId xmlns:p14="http://schemas.microsoft.com/office/powerpoint/2010/main" val="274926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9502" y="6064469"/>
            <a:ext cx="10594429" cy="609599"/>
          </a:xfrm>
        </p:spPr>
        <p:txBody>
          <a:bodyPr>
            <a:noAutofit/>
          </a:bodyPr>
          <a:lstStyle/>
          <a:p>
            <a:r>
              <a:rPr lang="uk-UA" sz="2000" b="1" dirty="0" err="1">
                <a:latin typeface="Arial Black" panose="020B0A04020102020204" pitchFamily="34" charset="0"/>
              </a:rPr>
              <a:t>Fig</a:t>
            </a:r>
            <a:r>
              <a:rPr lang="uk-UA" sz="2000" b="1" dirty="0">
                <a:latin typeface="Arial Black" panose="020B0A04020102020204" pitchFamily="34" charset="0"/>
              </a:rPr>
              <a:t>. </a:t>
            </a:r>
            <a:r>
              <a:rPr lang="uk-UA" sz="2000" b="1" dirty="0" smtClean="0">
                <a:latin typeface="Arial Black" panose="020B0A04020102020204" pitchFamily="34" charset="0"/>
              </a:rPr>
              <a:t>1.3</a:t>
            </a:r>
            <a:r>
              <a:rPr lang="uk-UA" sz="2000" b="1" dirty="0">
                <a:latin typeface="Arial Black" panose="020B0A04020102020204" pitchFamily="34" charset="0"/>
              </a:rPr>
              <a:t>. </a:t>
            </a:r>
            <a:r>
              <a:rPr lang="uk-UA" sz="2000" b="1" dirty="0" err="1">
                <a:latin typeface="Arial Black" panose="020B0A04020102020204" pitchFamily="34" charset="0"/>
              </a:rPr>
              <a:t>Identification</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destroyed</a:t>
            </a:r>
            <a:r>
              <a:rPr lang="uk-UA" sz="2000" b="1" dirty="0">
                <a:latin typeface="Arial Black" panose="020B0A04020102020204" pitchFamily="34" charset="0"/>
              </a:rPr>
              <a:t> 65.3-meter-long </a:t>
            </a:r>
            <a:r>
              <a:rPr lang="uk-UA" sz="2000" b="1" dirty="0" err="1">
                <a:latin typeface="Arial Black" panose="020B0A04020102020204" pitchFamily="34" charset="0"/>
              </a:rPr>
              <a:t>section</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network</a:t>
            </a:r>
            <a:r>
              <a:rPr lang="uk-UA" sz="2000" b="1" dirty="0">
                <a:latin typeface="Arial Black" panose="020B0A04020102020204" pitchFamily="34" charset="0"/>
              </a:rPr>
              <a:t> </a:t>
            </a:r>
            <a:r>
              <a:rPr lang="uk-UA" sz="2000" b="1" dirty="0" err="1">
                <a:latin typeface="Arial Black" panose="020B0A04020102020204" pitchFamily="34" charset="0"/>
              </a:rPr>
              <a:t>in</a:t>
            </a:r>
            <a:r>
              <a:rPr lang="uk-UA" sz="2000" b="1" dirty="0">
                <a:latin typeface="Arial Black" panose="020B0A04020102020204" pitchFamily="34" charset="0"/>
              </a:rPr>
              <a:t>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district</a:t>
            </a:r>
            <a:r>
              <a:rPr lang="uk-UA" sz="2000" b="1" dirty="0">
                <a:latin typeface="Arial Black" panose="020B0A04020102020204" pitchFamily="34" charset="0"/>
              </a:rPr>
              <a:t> "N", </a:t>
            </a:r>
            <a:r>
              <a:rPr lang="uk-UA" sz="2000" b="1" dirty="0" err="1">
                <a:latin typeface="Arial Black" panose="020B0A04020102020204" pitchFamily="34" charset="0"/>
              </a:rPr>
              <a:t>the</a:t>
            </a:r>
            <a:r>
              <a:rPr lang="uk-UA" sz="2000" b="1" dirty="0">
                <a:latin typeface="Arial Black" panose="020B0A04020102020204" pitchFamily="34" charset="0"/>
              </a:rPr>
              <a:t> </a:t>
            </a:r>
            <a:r>
              <a:rPr lang="uk-UA" sz="2000" b="1" dirty="0" err="1">
                <a:latin typeface="Arial Black" panose="020B0A04020102020204" pitchFamily="34" charset="0"/>
              </a:rPr>
              <a:t>replacement</a:t>
            </a:r>
            <a:r>
              <a:rPr lang="uk-UA" sz="2000" b="1" dirty="0">
                <a:latin typeface="Arial Black" panose="020B0A04020102020204" pitchFamily="34" charset="0"/>
              </a:rPr>
              <a:t> </a:t>
            </a:r>
            <a:r>
              <a:rPr lang="uk-UA" sz="2000" b="1" dirty="0" err="1">
                <a:latin typeface="Arial Black" panose="020B0A04020102020204" pitchFamily="34" charset="0"/>
              </a:rPr>
              <a:t>of</a:t>
            </a:r>
            <a:r>
              <a:rPr lang="uk-UA" sz="2000" b="1" dirty="0">
                <a:latin typeface="Arial Black" panose="020B0A04020102020204" pitchFamily="34" charset="0"/>
              </a:rPr>
              <a:t> </a:t>
            </a:r>
            <a:r>
              <a:rPr lang="uk-UA" sz="2000" b="1" dirty="0" err="1">
                <a:latin typeface="Arial Black" panose="020B0A04020102020204" pitchFamily="34" charset="0"/>
              </a:rPr>
              <a:t>which</a:t>
            </a:r>
            <a:r>
              <a:rPr lang="uk-UA" sz="2000" b="1" dirty="0">
                <a:latin typeface="Arial Black" panose="020B0A04020102020204" pitchFamily="34" charset="0"/>
              </a:rPr>
              <a:t> </a:t>
            </a:r>
            <a:r>
              <a:rPr lang="uk-UA" sz="2000" b="1" dirty="0" err="1">
                <a:latin typeface="Arial Black" panose="020B0A04020102020204" pitchFamily="34" charset="0"/>
              </a:rPr>
              <a:t>made</a:t>
            </a:r>
            <a:r>
              <a:rPr lang="uk-UA" sz="2000" b="1" dirty="0">
                <a:latin typeface="Arial Black" panose="020B0A04020102020204" pitchFamily="34" charset="0"/>
              </a:rPr>
              <a:t> </a:t>
            </a:r>
            <a:r>
              <a:rPr lang="uk-UA" sz="2000" b="1" dirty="0" err="1">
                <a:latin typeface="Arial Black" panose="020B0A04020102020204" pitchFamily="34" charset="0"/>
              </a:rPr>
              <a:t>it</a:t>
            </a:r>
            <a:r>
              <a:rPr lang="uk-UA" sz="2000" b="1" dirty="0">
                <a:latin typeface="Arial Black" panose="020B0A04020102020204" pitchFamily="34" charset="0"/>
              </a:rPr>
              <a:t> </a:t>
            </a:r>
            <a:r>
              <a:rPr lang="uk-UA" sz="2000" b="1" dirty="0" err="1">
                <a:latin typeface="Arial Black" panose="020B0A04020102020204" pitchFamily="34" charset="0"/>
              </a:rPr>
              <a:t>possible</a:t>
            </a:r>
            <a:r>
              <a:rPr lang="uk-UA" sz="2000" b="1" dirty="0">
                <a:latin typeface="Arial Black" panose="020B0A04020102020204" pitchFamily="34" charset="0"/>
              </a:rPr>
              <a:t> </a:t>
            </a:r>
            <a:r>
              <a:rPr lang="uk-UA" sz="2000" b="1" dirty="0" err="1">
                <a:latin typeface="Arial Black" panose="020B0A04020102020204" pitchFamily="34" charset="0"/>
              </a:rPr>
              <a:t>to</a:t>
            </a:r>
            <a:r>
              <a:rPr lang="uk-UA" sz="2000" b="1" dirty="0">
                <a:latin typeface="Arial Black" panose="020B0A04020102020204" pitchFamily="34" charset="0"/>
              </a:rPr>
              <a:t> </a:t>
            </a:r>
            <a:r>
              <a:rPr lang="uk-UA" sz="2000" b="1" dirty="0" err="1">
                <a:latin typeface="Arial Black" panose="020B0A04020102020204" pitchFamily="34" charset="0"/>
              </a:rPr>
              <a:t>supply</a:t>
            </a:r>
            <a:r>
              <a:rPr lang="uk-UA" sz="2000" b="1" dirty="0">
                <a:latin typeface="Arial Black" panose="020B0A04020102020204" pitchFamily="34" charset="0"/>
              </a:rPr>
              <a:t> </a:t>
            </a:r>
            <a:r>
              <a:rPr lang="uk-UA" sz="2000" b="1" dirty="0" err="1">
                <a:latin typeface="Arial Black" panose="020B0A04020102020204" pitchFamily="34" charset="0"/>
              </a:rPr>
              <a:t>water</a:t>
            </a:r>
            <a:r>
              <a:rPr lang="uk-UA" sz="2000" b="1" dirty="0">
                <a:latin typeface="Arial Black" panose="020B0A04020102020204" pitchFamily="34" charset="0"/>
              </a:rPr>
              <a:t> </a:t>
            </a:r>
            <a:r>
              <a:rPr lang="uk-UA" sz="2000" b="1" dirty="0" err="1">
                <a:latin typeface="Arial Black" panose="020B0A04020102020204" pitchFamily="34" charset="0"/>
              </a:rPr>
              <a:t>to</a:t>
            </a:r>
            <a:r>
              <a:rPr lang="uk-UA" sz="2000" b="1" dirty="0">
                <a:latin typeface="Arial Black" panose="020B0A04020102020204" pitchFamily="34" charset="0"/>
              </a:rPr>
              <a:t> </a:t>
            </a:r>
            <a:r>
              <a:rPr lang="uk-UA" sz="2000" b="1" dirty="0" err="1">
                <a:latin typeface="Arial Black" panose="020B0A04020102020204" pitchFamily="34" charset="0"/>
              </a:rPr>
              <a:t>every</a:t>
            </a:r>
            <a:r>
              <a:rPr lang="uk-UA" sz="2000" b="1" dirty="0">
                <a:latin typeface="Arial Black" panose="020B0A04020102020204" pitchFamily="34" charset="0"/>
              </a:rPr>
              <a:t> </a:t>
            </a:r>
            <a:r>
              <a:rPr lang="uk-UA" sz="2000" b="1" dirty="0" err="1">
                <a:latin typeface="Arial Black" panose="020B0A04020102020204" pitchFamily="34" charset="0"/>
              </a:rPr>
              <a:t>consumer</a:t>
            </a:r>
            <a:r>
              <a:rPr lang="uk-UA" sz="2000" b="1" dirty="0">
                <a:latin typeface="Arial Black" panose="020B0A04020102020204" pitchFamily="34" charset="0"/>
              </a:rPr>
              <a:t>.</a:t>
            </a:r>
            <a:endParaRPr lang="ru-RU" sz="2000" dirty="0">
              <a:latin typeface="Arial Black" panose="020B0A04020102020204" pitchFamily="34"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3076" y="163965"/>
            <a:ext cx="10075502" cy="5667470"/>
          </a:xfrm>
        </p:spPr>
      </p:pic>
      <p:sp>
        <p:nvSpPr>
          <p:cNvPr id="5" name="Стрелка вправо 4"/>
          <p:cNvSpPr/>
          <p:nvPr/>
        </p:nvSpPr>
        <p:spPr>
          <a:xfrm>
            <a:off x="9312166" y="4351283"/>
            <a:ext cx="1282262" cy="220717"/>
          </a:xfrm>
          <a:prstGeom prst="rightArrow">
            <a:avLst>
              <a:gd name="adj1" fmla="val 50000"/>
              <a:gd name="adj2" fmla="val 1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687138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350</TotalTime>
  <Words>1038</Words>
  <Application>Microsoft Office PowerPoint</Application>
  <PresentationFormat>Широкоэкранный</PresentationFormat>
  <Paragraphs>41</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Arial Black</vt:lpstr>
      <vt:lpstr>Calibri</vt:lpstr>
      <vt:lpstr>Calibri Light</vt:lpstr>
      <vt:lpstr>Times New Roman</vt:lpstr>
      <vt:lpstr>Тема Office</vt:lpstr>
      <vt:lpstr>Презентация PowerPoint</vt:lpstr>
      <vt:lpstr>Презентация PowerPoint</vt:lpstr>
      <vt:lpstr>Презентация PowerPoint</vt:lpstr>
      <vt:lpstr>Primary restoration of the water supply network scheme of settlements of any size and complexity in case of loss of information on carriers (electronic, paper) as a result of military operations, namely </vt:lpstr>
      <vt:lpstr>Презентация PowerPoint</vt:lpstr>
      <vt:lpstr>I. If there is an information base of water supply networks, including hydraulic models </vt:lpstr>
      <vt:lpstr>Fig.1.1. Area of the city "N" with the water supply networks and the infrastructure of the city at the beginning of the hostilities. </vt:lpstr>
      <vt:lpstr>Fig. 1.2. District "N" with identified and mapped sections of the damaged network (marked in red). Yellow dots are consumers without water supply. </vt:lpstr>
      <vt:lpstr>Fig. 1.3. Identification of the destroyed 65.3-meter-long section of the network in the district "N", the replacement of which made it possible to supply water to every consumer.</vt:lpstr>
      <vt:lpstr>ІІ. In case of loss of information on carriers (electronic, paper) as a result of military actions, as well as due to the explosion of the Kakhovka HPP, namely</vt:lpstr>
      <vt:lpstr>Fig. 2.1. Mapping street water networks on Google Maps with water utility staff</vt:lpstr>
      <vt:lpstr>Fig. 2.2.  Identification and mapping of the sections of the water supply network that have been damaged (marked in red). Yellow dots are consumers without water supply. </vt:lpstr>
      <vt:lpstr>Презентация PowerPoint</vt:lpstr>
      <vt:lpstr>Fig. 2.3. Identification of three destroyed sections of the network of the district with a length of 85.2 m; 31.4 m; 30.14 m, the replacement of which made it possible to supply water to each consumer. </vt:lpstr>
      <vt:lpstr> Ⅲ. If there is an information base of networks, but no hydraulic model: </vt:lpstr>
      <vt:lpstr>Fig. 3.1.  District with water supply networks and urban infrastructure at the start of hostilities. </vt:lpstr>
      <vt:lpstr>Fig. 3.2. City district with identification and mapping of sections of the water supply network that have been destroyed as a result of hostilities.</vt:lpstr>
      <vt:lpstr>Fig. 3.3. As a result of hydraulic modeling, participants without water supply were identified (yellow dots - consumers without water). </vt:lpstr>
      <vt:lpstr>Рис 3.4. Identification of three destroyed sections of the network of the district with a length of 85.2 m; 31.4 m; 30.14 m, the replacement of which made it possible to supply water to each consumer.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НПЦ Эколас</dc:creator>
  <cp:lastModifiedBy>НПЦ Эколас</cp:lastModifiedBy>
  <cp:revision>34</cp:revision>
  <dcterms:created xsi:type="dcterms:W3CDTF">2023-07-13T12:47:14Z</dcterms:created>
  <dcterms:modified xsi:type="dcterms:W3CDTF">2023-07-18T18:05:58Z</dcterms:modified>
</cp:coreProperties>
</file>